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Lst>
  <p:sldSz cx="18288000" cy="10287000"/>
  <p:notesSz cx="6858000" cy="9144000"/>
  <p:embeddedFontLst>
    <p:embeddedFont>
      <p:font typeface="Barlow Bold" panose="020B0604020202020204" charset="0"/>
      <p:regular r:id="rId31"/>
    </p:embeddedFont>
    <p:embeddedFont>
      <p:font typeface="Barlow Medium" panose="00000600000000000000" pitchFamily="2" charset="0"/>
      <p:regular r:id="rId32"/>
    </p:embeddedFont>
    <p:embeddedFont>
      <p:font typeface="Clear Sans" panose="020B0604020202020204" charset="0"/>
      <p:regular r:id="rId33"/>
    </p:embeddedFont>
    <p:embeddedFont>
      <p:font typeface="Clear Sans Bold" panose="020B0604020202020204" charset="0"/>
      <p:regular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61985" autoAdjust="0"/>
  </p:normalViewPr>
  <p:slideViewPr>
    <p:cSldViewPr>
      <p:cViewPr varScale="1">
        <p:scale>
          <a:sx n="46" d="100"/>
          <a:sy n="46" d="100"/>
        </p:scale>
        <p:origin x="2154"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05.12.2024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171450" indent="-171450">
              <a:buFont typeface="Arial" panose="020B0604020202020204" pitchFamily="34" charset="0"/>
              <a:buChar char="•"/>
            </a:pPr>
            <a:r>
              <a:rPr lang="en-US" dirty="0"/>
              <a:t>Introduce the presentation speakers.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Provide a brief synopsis of the presenters experience that is relevant to today’s topics.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Presenter contact information is included at the end of today's presentation.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Chapter 3 of the Local EMA Handbook focuses on Response, detailing the immediate actions required during emergencies. It emphasizes the importance of implementing emergency operations plans, coordinating between local agencies and external partners, and effectively managing resources and communication during incidents. </a:t>
            </a:r>
          </a:p>
          <a:p>
            <a:endParaRPr lang="en-US" dirty="0"/>
          </a:p>
          <a:p>
            <a:r>
              <a:rPr lang="en-US" dirty="0"/>
              <a:t>The chapter outlines the critical steps in activating local emergency operations centers (EOCs), providing situational awareness, and facilitating response actions that protect lives, property, and infrastructure. </a:t>
            </a:r>
          </a:p>
          <a:p>
            <a:endParaRPr lang="en-US" dirty="0"/>
          </a:p>
          <a:p>
            <a:r>
              <a:rPr lang="en-US" dirty="0"/>
              <a:t>Additionally, it highlights the integration of Incident Command System (ICS) principles and collaboration with state and federal resources to streamline disaster response efforts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Considerations for EOC selection</a:t>
            </a:r>
          </a:p>
          <a:p>
            <a:pPr marL="171450" indent="-171450">
              <a:buFont typeface="Arial" panose="020B0604020202020204" pitchFamily="34" charset="0"/>
              <a:buChar char="•"/>
            </a:pPr>
            <a:r>
              <a:rPr lang="en-US" dirty="0"/>
              <a:t>Accessibility, security, and communication infrastructure are key for primary EOCs.</a:t>
            </a:r>
          </a:p>
          <a:p>
            <a:pPr marL="171450" indent="-171450">
              <a:buFont typeface="Arial" panose="020B0604020202020204" pitchFamily="34" charset="0"/>
              <a:buChar char="•"/>
            </a:pPr>
            <a:r>
              <a:rPr lang="en-US" dirty="0"/>
              <a:t>Backup locations should be geographically separate and equally equipped.</a:t>
            </a:r>
          </a:p>
          <a:p>
            <a:pPr marL="171450" indent="-171450">
              <a:buFont typeface="Arial" panose="020B0604020202020204" pitchFamily="34" charset="0"/>
              <a:buChar char="•"/>
            </a:pPr>
            <a:endParaRPr lang="en-US" dirty="0"/>
          </a:p>
          <a:p>
            <a:r>
              <a:rPr lang="en-US" dirty="0"/>
              <a:t>Strategies for staffing an EOC</a:t>
            </a:r>
          </a:p>
          <a:p>
            <a:pPr marL="171450" indent="-171450">
              <a:buFont typeface="Arial" panose="020B0604020202020204" pitchFamily="34" charset="0"/>
              <a:buChar char="•"/>
            </a:pPr>
            <a:r>
              <a:rPr lang="en-US" dirty="0"/>
              <a:t>Pre-identify trained personnel from local agencies and community groups.</a:t>
            </a:r>
          </a:p>
          <a:p>
            <a:pPr marL="171450" indent="-171450">
              <a:buFont typeface="Arial" panose="020B0604020202020204" pitchFamily="34" charset="0"/>
              <a:buChar char="•"/>
            </a:pPr>
            <a:r>
              <a:rPr lang="en-US" dirty="0"/>
              <a:t>Rotate shifts to prevent fatigue and ensure continuous coverage.</a:t>
            </a:r>
          </a:p>
          <a:p>
            <a:pPr marL="171450" indent="-171450">
              <a:buFont typeface="Arial" panose="020B0604020202020204" pitchFamily="34" charset="0"/>
              <a:buChar char="•"/>
            </a:pPr>
            <a:endParaRPr lang="en-US" dirty="0"/>
          </a:p>
          <a:p>
            <a:r>
              <a:rPr lang="en-US" dirty="0"/>
              <a:t>Incorporating virtual EOCs</a:t>
            </a:r>
          </a:p>
          <a:p>
            <a:pPr marL="171450" indent="-171450">
              <a:buFont typeface="Arial" panose="020B0604020202020204" pitchFamily="34" charset="0"/>
              <a:buChar char="•"/>
            </a:pPr>
            <a:r>
              <a:rPr lang="en-US" dirty="0"/>
              <a:t>Use cloud-based tools for real-time coordination and resource tracking.</a:t>
            </a:r>
          </a:p>
          <a:p>
            <a:pPr marL="171450" indent="-171450">
              <a:buFont typeface="Arial" panose="020B0604020202020204" pitchFamily="34" charset="0"/>
              <a:buChar char="•"/>
            </a:pPr>
            <a:r>
              <a:rPr lang="en-US" dirty="0"/>
              <a:t>Train personnel on virtual documentation processes to maintain consistency.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Chapter 4 of the Local EMA Handbook focuses on Recovery, which involves guiding communities to rebuild and return to normalcy after disasters. Key highlights include:</a:t>
            </a:r>
          </a:p>
          <a:p>
            <a:endParaRPr lang="en-US" dirty="0"/>
          </a:p>
          <a:p>
            <a:r>
              <a:rPr lang="en-US" dirty="0"/>
              <a:t>Initial Recovery Phase: Local Emergency Management Agencies (EMAs) are responsible for assessing immediate needs, ensuring the safety of affected populations, and stabilizing conditions in the community.</a:t>
            </a:r>
          </a:p>
          <a:p>
            <a:pPr marL="171450" indent="-171450">
              <a:buFont typeface="Arial" panose="020B0604020202020204" pitchFamily="34" charset="0"/>
              <a:buChar char="•"/>
            </a:pPr>
            <a:r>
              <a:rPr lang="en-US" dirty="0"/>
              <a:t>Coordination with State and Federal Agencies: Local EMAs collaborate with Maine Emergency Management Agency (MEMA), FEMA, and other agencies to apply for disaster recovery funding and implement recovery programs effectively.</a:t>
            </a:r>
          </a:p>
          <a:p>
            <a:pPr marL="171450" indent="-171450">
              <a:buFont typeface="Arial" panose="020B0604020202020204" pitchFamily="34" charset="0"/>
              <a:buChar char="•"/>
            </a:pPr>
            <a:r>
              <a:rPr lang="en-US" dirty="0"/>
              <a:t>Community Engagement: Emphasizing the importance of involving local residents and stakeholders in recovery efforts to address specific needs and priorities.</a:t>
            </a:r>
          </a:p>
          <a:p>
            <a:pPr marL="171450" indent="-171450">
              <a:buFont typeface="Arial" panose="020B0604020202020204" pitchFamily="34" charset="0"/>
              <a:buChar char="•"/>
            </a:pPr>
            <a:r>
              <a:rPr lang="en-US" dirty="0"/>
              <a:t>Documentation and Funding: Accurate record-keeping and reporting are essential to accessing federal and state recovery funds, as well as tracking progress.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Steps during the initial recovery phase</a:t>
            </a:r>
          </a:p>
          <a:p>
            <a:pPr marL="171450" indent="-171450">
              <a:buFont typeface="Arial" panose="020B0604020202020204" pitchFamily="34" charset="0"/>
              <a:buChar char="•"/>
            </a:pPr>
            <a:r>
              <a:rPr lang="en-US" dirty="0"/>
              <a:t>Conduct damage assessments and prioritize critical infrastructure restoration.</a:t>
            </a:r>
          </a:p>
          <a:p>
            <a:pPr marL="171450" indent="-171450">
              <a:buFont typeface="Arial" panose="020B0604020202020204" pitchFamily="34" charset="0"/>
              <a:buChar char="•"/>
            </a:pPr>
            <a:r>
              <a:rPr lang="en-US" dirty="0"/>
              <a:t>Coordinate with local agencies to address immediate community needs.</a:t>
            </a:r>
          </a:p>
          <a:p>
            <a:endParaRPr lang="en-US" dirty="0"/>
          </a:p>
          <a:p>
            <a:r>
              <a:rPr lang="en-US" dirty="0"/>
              <a:t>Collaborating with state and federal agencies for funding</a:t>
            </a:r>
          </a:p>
          <a:p>
            <a:pPr marL="171450" indent="-171450">
              <a:buFont typeface="Arial" panose="020B0604020202020204" pitchFamily="34" charset="0"/>
              <a:buChar char="•"/>
            </a:pPr>
            <a:r>
              <a:rPr lang="en-US" dirty="0"/>
              <a:t>Submit timely and accurate damage reports to MEMA for federal aid.</a:t>
            </a:r>
          </a:p>
          <a:p>
            <a:pPr marL="171450" indent="-171450">
              <a:buFont typeface="Arial" panose="020B0604020202020204" pitchFamily="34" charset="0"/>
              <a:buChar char="•"/>
            </a:pPr>
            <a:r>
              <a:rPr lang="en-US" dirty="0"/>
              <a:t>Utilize FEMA Public Assistance and Hazard Mitigation Grant Programs.</a:t>
            </a:r>
          </a:p>
          <a:p>
            <a:endParaRPr lang="en-US" dirty="0"/>
          </a:p>
          <a:p>
            <a:r>
              <a:rPr lang="en-US" dirty="0"/>
              <a:t>Engaging residents during recovery</a:t>
            </a:r>
          </a:p>
          <a:p>
            <a:pPr marL="171450" indent="-171450">
              <a:buFont typeface="Arial" panose="020B0604020202020204" pitchFamily="34" charset="0"/>
              <a:buChar char="•"/>
            </a:pPr>
            <a:r>
              <a:rPr lang="en-US" dirty="0"/>
              <a:t>Establish communication hubs to provide updates and gather feedback.</a:t>
            </a:r>
          </a:p>
          <a:p>
            <a:pPr marL="171450" indent="-171450">
              <a:buFont typeface="Arial" panose="020B0604020202020204" pitchFamily="34" charset="0"/>
              <a:buChar char="•"/>
            </a:pPr>
            <a:r>
              <a:rPr lang="en-US" dirty="0"/>
              <a:t>Partner with nonprofits to offer recovery support tailored to residents' needs.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Chapter 5 of the State of Maine Local Emergency Management Director Handbook focuses on Mitigation. Mitigation involves actions to eliminate or reduce the effects of hazards such as flooding, severe storms, or wildfires. These actions can include communication, education, training, planning, or construction projects. The chapter highlights the importance of mitigation in preventing repetitive loss and hardship. </a:t>
            </a:r>
          </a:p>
          <a:p>
            <a:r>
              <a:rPr lang="en-US" dirty="0"/>
              <a:t>​</a:t>
            </a:r>
          </a:p>
          <a:p>
            <a:r>
              <a:rPr lang="en-US" dirty="0"/>
              <a:t>Key points include:</a:t>
            </a:r>
          </a:p>
          <a:p>
            <a:endParaRPr lang="en-US" dirty="0"/>
          </a:p>
          <a:p>
            <a:pPr marL="171450" indent="-171450">
              <a:buFont typeface="Arial" panose="020B0604020202020204" pitchFamily="34" charset="0"/>
              <a:buChar char="•"/>
            </a:pPr>
            <a:r>
              <a:rPr lang="en-US" dirty="0"/>
              <a:t>Types of mitigation actions: non-construction projects (e.g., town ordinances, training) and construction projects (e.g., upsizing culverts, removing houses from floodplains). </a:t>
            </a:r>
          </a:p>
          <a:p>
            <a:pPr marL="171450" indent="-171450">
              <a:buFont typeface="Arial" panose="020B0604020202020204" pitchFamily="34" charset="0"/>
              <a:buChar char="•"/>
            </a:pPr>
            <a:r>
              <a:rPr lang="en-US" dirty="0"/>
              <a:t>Mitigation grants: Flood Mitigation Assistance (FMA), Hazard Mitigation Grant Program (HMGP), and Pre-Disaster Mitigation-Competitive (PDM-C). These grants have specific eligibility criteria, including a 75/25 federal/local cost split and the requirement for FEMA-approved plans. </a:t>
            </a:r>
          </a:p>
          <a:p>
            <a:pPr marL="171450" indent="-171450">
              <a:buFont typeface="Arial" panose="020B0604020202020204" pitchFamily="34" charset="0"/>
              <a:buChar char="•"/>
            </a:pPr>
            <a:r>
              <a:rPr lang="en-US" dirty="0"/>
              <a:t>The role of the Maine Emergency Management Agency (MEMA) in administering these grants and providing support for mitigation planning and projects.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Strategies to reduce hazard risks</a:t>
            </a:r>
          </a:p>
          <a:p>
            <a:pPr marL="171450" indent="-171450">
              <a:buFont typeface="Arial" panose="020B0604020202020204" pitchFamily="34" charset="0"/>
              <a:buChar char="•"/>
            </a:pPr>
            <a:r>
              <a:rPr lang="en-US" dirty="0"/>
              <a:t>Enforce building codes and land-use policies that minimize disaster impacts.</a:t>
            </a:r>
          </a:p>
          <a:p>
            <a:pPr marL="171450" indent="-171450">
              <a:buFont typeface="Arial" panose="020B0604020202020204" pitchFamily="34" charset="0"/>
              <a:buChar char="•"/>
            </a:pPr>
            <a:r>
              <a:rPr lang="en-US" dirty="0"/>
              <a:t>Invest in infrastructure projects like flood barriers or fire-resistant construction.</a:t>
            </a:r>
          </a:p>
          <a:p>
            <a:pPr marL="171450" indent="-171450">
              <a:buFont typeface="Arial" panose="020B0604020202020204" pitchFamily="34" charset="0"/>
              <a:buChar char="•"/>
            </a:pPr>
            <a:endParaRPr lang="en-US" dirty="0"/>
          </a:p>
          <a:p>
            <a:r>
              <a:rPr lang="en-US" dirty="0"/>
              <a:t>Role of community engagement</a:t>
            </a:r>
          </a:p>
          <a:p>
            <a:pPr marL="171450" indent="-171450">
              <a:buFont typeface="Arial" panose="020B0604020202020204" pitchFamily="34" charset="0"/>
              <a:buChar char="•"/>
            </a:pPr>
            <a:r>
              <a:rPr lang="en-US" dirty="0"/>
              <a:t>Involve residents in identifying local risks and solutions to ensure buy-in.</a:t>
            </a:r>
          </a:p>
          <a:p>
            <a:pPr marL="171450" indent="-171450">
              <a:buFont typeface="Arial" panose="020B0604020202020204" pitchFamily="34" charset="0"/>
              <a:buChar char="•"/>
            </a:pPr>
            <a:r>
              <a:rPr lang="en-US" dirty="0"/>
              <a:t>Host workshops to educate the public on mitigation efforts and benefits.</a:t>
            </a:r>
          </a:p>
          <a:p>
            <a:pPr marL="171450" indent="-171450">
              <a:buFont typeface="Arial" panose="020B0604020202020204" pitchFamily="34" charset="0"/>
              <a:buChar char="•"/>
            </a:pPr>
            <a:endParaRPr lang="en-US" dirty="0"/>
          </a:p>
          <a:p>
            <a:r>
              <a:rPr lang="en-US" dirty="0"/>
              <a:t>Funding sources for mitigation in Maine</a:t>
            </a:r>
          </a:p>
          <a:p>
            <a:pPr marL="171450" indent="-171450">
              <a:buFont typeface="Arial" panose="020B0604020202020204" pitchFamily="34" charset="0"/>
              <a:buChar char="•"/>
            </a:pPr>
            <a:r>
              <a:rPr lang="en-US" dirty="0"/>
              <a:t>FEMA’s Hazard Mitigation Assistance programs (e.g., BRIC and FMA).</a:t>
            </a:r>
          </a:p>
          <a:p>
            <a:pPr marL="171450" indent="-171450">
              <a:buFont typeface="Arial" panose="020B0604020202020204" pitchFamily="34" charset="0"/>
              <a:buChar char="•"/>
            </a:pPr>
            <a:r>
              <a:rPr lang="en-US" dirty="0"/>
              <a:t>State and local grants tailored to specific risks like flooding or wildfires.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Chapter 6 of the State of Maine Local Emergency Management Director Handbook covers Homeland Security. It outlines the roles and responsibilities of local Emergency Management Agencies (EMAs) in supporting homeland security efforts. </a:t>
            </a:r>
          </a:p>
          <a:p>
            <a:r>
              <a:rPr lang="en-US" dirty="0"/>
              <a:t>​Key points include:</a:t>
            </a:r>
          </a:p>
          <a:p>
            <a:endParaRPr lang="en-US" dirty="0"/>
          </a:p>
          <a:p>
            <a:r>
              <a:rPr lang="en-US" dirty="0"/>
              <a:t>Dam Safety:</a:t>
            </a:r>
          </a:p>
          <a:p>
            <a:pPr marL="171450" indent="-171450">
              <a:buFont typeface="Arial" panose="020B0604020202020204" pitchFamily="34" charset="0"/>
              <a:buChar char="•"/>
            </a:pPr>
            <a:r>
              <a:rPr lang="en-US" dirty="0"/>
              <a:t>The chapter also addresses dam safety, emphasizing the importance of regular inspections, emergency action plans (EAPs) for high and significant hazard potential dams, and remedial action plans (RAPs) to correct deficiencies. </a:t>
            </a:r>
          </a:p>
          <a:p>
            <a:pPr marL="171450" indent="-171450">
              <a:buFont typeface="Arial" panose="020B0604020202020204" pitchFamily="34" charset="0"/>
              <a:buChar char="•"/>
            </a:pPr>
            <a:r>
              <a:rPr lang="en-US" dirty="0"/>
              <a:t>It outlines the classification of dams based on hazard potential and the requirements for EAPs to ensure public safety. </a:t>
            </a:r>
          </a:p>
          <a:p>
            <a:endParaRPr lang="en-US" dirty="0"/>
          </a:p>
          <a:p>
            <a:r>
              <a:rPr lang="en-US" dirty="0"/>
              <a:t>Maine Information and Analysis Center (MIAC):</a:t>
            </a:r>
          </a:p>
          <a:p>
            <a:pPr marL="171450" indent="-171450">
              <a:buFont typeface="Arial" panose="020B0604020202020204" pitchFamily="34" charset="0"/>
              <a:buChar char="•"/>
            </a:pPr>
            <a:r>
              <a:rPr lang="en-US" dirty="0"/>
              <a:t>MIAC is Maine's designated fusion center, responsible for collecting, analyzing, and sharing intelligence between federal, state, and local agencies. </a:t>
            </a:r>
          </a:p>
          <a:p>
            <a:pPr marL="171450" indent="-171450">
              <a:buFont typeface="Arial" panose="020B0604020202020204" pitchFamily="34" charset="0"/>
              <a:buChar char="•"/>
            </a:pPr>
            <a:r>
              <a:rPr lang="en-US" dirty="0"/>
              <a:t>It provides analytical and investigative support for complex crimes and helps citizens report suspicious activities. </a:t>
            </a:r>
          </a:p>
          <a:p>
            <a:r>
              <a:rPr lang="en-US" dirty="0"/>
              <a:t>​</a:t>
            </a:r>
          </a:p>
          <a:p>
            <a:r>
              <a:rPr lang="en-US" dirty="0"/>
              <a:t>Local EMA’s Role in Homeland Security:</a:t>
            </a:r>
          </a:p>
          <a:p>
            <a:endParaRPr lang="en-US" dirty="0"/>
          </a:p>
          <a:p>
            <a:pPr marL="171450" indent="-171450">
              <a:buFont typeface="Arial" panose="020B0604020202020204" pitchFamily="34" charset="0"/>
              <a:buChar char="•"/>
            </a:pPr>
            <a:r>
              <a:rPr lang="en-US" dirty="0"/>
              <a:t>Local EMAs assist in identifying threats and vulnerabilities, securing infrastructure, preparing first responders, and strengthening public health preparedness. </a:t>
            </a:r>
          </a:p>
          <a:p>
            <a:pPr marL="171450" indent="-171450">
              <a:buFont typeface="Arial" panose="020B0604020202020204" pitchFamily="34" charset="0"/>
              <a:buChar char="•"/>
            </a:pPr>
            <a:r>
              <a:rPr lang="en-US" dirty="0"/>
              <a:t>They also play a role in informing and engaging the public, securing political and financial support, and upgrading communication networks. </a:t>
            </a:r>
          </a:p>
          <a:p>
            <a:pPr marL="171450" indent="-171450">
              <a:buFont typeface="Arial" panose="020B0604020202020204" pitchFamily="34" charset="0"/>
              <a:buChar char="•"/>
            </a:pPr>
            <a:r>
              <a:rPr lang="en-US" dirty="0"/>
              <a:t>Local EMAs are encouraged to promote citizen preparedness, report suspicious activities, and participate in training and exercises. </a:t>
            </a:r>
          </a:p>
          <a:p>
            <a:r>
              <a:rPr lang="en-US" dirty="0"/>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Integrating emergency management with homeland security initiatives</a:t>
            </a:r>
          </a:p>
          <a:p>
            <a:pPr marL="171450" indent="-171450">
              <a:buFont typeface="Arial" panose="020B0604020202020204" pitchFamily="34" charset="0"/>
              <a:buChar char="•"/>
            </a:pPr>
            <a:r>
              <a:rPr lang="en-US" dirty="0"/>
              <a:t>Align local response plans with state and federal strategies, including intelligence sharing.</a:t>
            </a:r>
          </a:p>
          <a:p>
            <a:pPr marL="171450" indent="-171450">
              <a:buFont typeface="Arial" panose="020B0604020202020204" pitchFamily="34" charset="0"/>
              <a:buChar char="•"/>
            </a:pPr>
            <a:r>
              <a:rPr lang="en-US" dirty="0"/>
              <a:t>Coordinate with the Maine Fusion Center to address emerging threats.</a:t>
            </a:r>
          </a:p>
          <a:p>
            <a:endParaRPr lang="en-US" dirty="0"/>
          </a:p>
          <a:p>
            <a:r>
              <a:rPr lang="en-US" dirty="0"/>
              <a:t>Resources and key partners</a:t>
            </a:r>
          </a:p>
          <a:p>
            <a:pPr marL="171450" indent="-171450">
              <a:buFont typeface="Arial" panose="020B0604020202020204" pitchFamily="34" charset="0"/>
              <a:buChar char="•"/>
            </a:pPr>
            <a:r>
              <a:rPr lang="en-US" dirty="0"/>
              <a:t>FEMA, DHS, CISA, and MEMA provide funding, training, and guidance.</a:t>
            </a:r>
          </a:p>
          <a:p>
            <a:pPr marL="171450" indent="-171450">
              <a:buFont typeface="Arial" panose="020B0604020202020204" pitchFamily="34" charset="0"/>
              <a:buChar char="•"/>
            </a:pPr>
            <a:r>
              <a:rPr lang="en-US" dirty="0"/>
              <a:t>Key partners include law enforcement, cybersecurity experts, and local critical infrastructure owners.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171450" indent="-171450">
              <a:buFont typeface="Arial" panose="020B0604020202020204" pitchFamily="34" charset="0"/>
              <a:buChar char="•"/>
            </a:pPr>
            <a:r>
              <a:rPr lang="en-US" dirty="0"/>
              <a:t>Expand on the importance of the role of the emergency manager, and their continued professional development through training and resources like this guide.</a:t>
            </a:r>
          </a:p>
          <a:p>
            <a:pPr marL="171450"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Enhancing Preparedness: They develop and implement emergency plans tailored to local needs, ensuring readiness for diverse scenarios.</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Community Coordination: By acting as a central point of communication, they bridge gaps between first responders, public officials, and citizens.</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Disaster Recovery: Emergency managers play a pivotal role in helping communities rebuild and restore normalcy after disasters.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Integrating emergency management with homeland security initiatives</a:t>
            </a:r>
          </a:p>
          <a:p>
            <a:r>
              <a:rPr lang="en-US"/>
              <a:t>Align local response plans with state and federal strategies, including intelligence sharing.</a:t>
            </a:r>
          </a:p>
          <a:p>
            <a:r>
              <a:rPr lang="en-US"/>
              <a:t>Coordinate with the Maine Fusion Center to address emerging threats.</a:t>
            </a:r>
          </a:p>
          <a:p>
            <a:r>
              <a:rPr lang="en-US"/>
              <a:t>Resources and key partners</a:t>
            </a:r>
          </a:p>
          <a:p>
            <a:r>
              <a:rPr lang="en-US"/>
              <a:t>FEMA, DHS, and MEMA provide funding, training, and guidance.</a:t>
            </a:r>
          </a:p>
          <a:p>
            <a:r>
              <a:rPr lang="en-US"/>
              <a:t>Key partners include law enforcement, cybersecurity experts, and local critical infrastructure owners.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171450" indent="-171450">
              <a:buFont typeface="Arial" panose="020B0604020202020204" pitchFamily="34" charset="0"/>
              <a:buChar char="•"/>
            </a:pPr>
            <a:r>
              <a:rPr lang="en-US" dirty="0"/>
              <a:t>In addition, all emergency management activities are coordinated by the Director of the Maine Emergency Management Agency (MEMA).  </a:t>
            </a:r>
          </a:p>
          <a:p>
            <a:pPr marL="171450" indent="-171450">
              <a:buFont typeface="Arial" panose="020B0604020202020204" pitchFamily="34" charset="0"/>
              <a:buChar char="•"/>
            </a:pPr>
            <a:r>
              <a:rPr lang="en-US" dirty="0"/>
              <a:t>The MEMA Director is responsible for assessing the effectiveness of each local EMA program. (Title 37B ' 704)</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171450" indent="-171450">
              <a:buFont typeface="Arial" panose="020B0604020202020204" pitchFamily="34" charset="0"/>
              <a:buChar char="•"/>
            </a:pPr>
            <a:r>
              <a:rPr lang="en-US" dirty="0"/>
              <a:t>Ordinances need to be prepared before a disaster.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 ordinance should clearly state who has authority to declare both the effective date and termination of a State of Emergency or disaster in the community and what is involved under that authority.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Local policies regarding liability issues should be clearly stated, including the authority to redirect funds for emergency use, and to suspend standard procurement procedures to obtain necessary services and/or equipment.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171450" indent="-171450">
              <a:buFont typeface="Arial" panose="020B0604020202020204" pitchFamily="34" charset="0"/>
              <a:buChar char="•"/>
            </a:pPr>
            <a:r>
              <a:rPr lang="en-US" dirty="0"/>
              <a:t>The duties and responsibilities of local EMA Directors are outlined in Title 37-B and are summarized as follows: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171450" indent="-171450">
              <a:buFont typeface="Arial" panose="020B0604020202020204" pitchFamily="34" charset="0"/>
              <a:buChar char="•"/>
            </a:pPr>
            <a:r>
              <a:rPr lang="en-US" dirty="0"/>
              <a:t>In addition... All planning should be coordinated with the hospitals in the jurisdiction.  (Although not defined by law, MEMA also recommends that planning be coordinated with airports, major industries, schools, and volunteer agencies such as the American Red Cross, Maine VOAD, and local food banks, food pantries soup kitchens, etc.)</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171450" indent="-171450">
              <a:buFont typeface="Arial" panose="020B0604020202020204" pitchFamily="34" charset="0"/>
              <a:buChar char="•"/>
            </a:pPr>
            <a:r>
              <a:rPr lang="en-US" dirty="0"/>
              <a:t>Key roles and responsibilities of a local EMA director in Maine (beyond the guide)</a:t>
            </a:r>
          </a:p>
          <a:p>
            <a:pPr marL="628650" lvl="1" indent="-171450">
              <a:buFont typeface="Arial" panose="020B0604020202020204" pitchFamily="34" charset="0"/>
              <a:buChar char="•"/>
            </a:pPr>
            <a:r>
              <a:rPr lang="en-US" dirty="0"/>
              <a:t>Foster collaboration with public, private, and nonprofit sectors for integrated emergency preparedness.</a:t>
            </a:r>
          </a:p>
          <a:p>
            <a:pPr marL="628650" lvl="1" indent="-171450">
              <a:buFont typeface="Arial" panose="020B0604020202020204" pitchFamily="34" charset="0"/>
              <a:buChar char="•"/>
            </a:pPr>
            <a:r>
              <a:rPr lang="en-US" dirty="0"/>
              <a:t>Advocate for community-wide education on resilience and disaster response.</a:t>
            </a:r>
          </a:p>
          <a:p>
            <a:pPr marL="628650" lvl="1" indent="-171450">
              <a:buFont typeface="Arial" panose="020B0604020202020204" pitchFamily="34" charset="0"/>
              <a:buChar char="•"/>
            </a:pPr>
            <a:r>
              <a:rPr lang="en-US" dirty="0"/>
              <a:t>Act as a liaison between local government, the Maine Emergency Management Agency (MEMA), and federal resources like FEMA.</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Action items for a new local EMA director</a:t>
            </a:r>
          </a:p>
          <a:p>
            <a:pPr marL="628650" lvl="1" indent="-171450">
              <a:buFont typeface="Arial" panose="020B0604020202020204" pitchFamily="34" charset="0"/>
              <a:buChar char="•"/>
            </a:pPr>
            <a:r>
              <a:rPr lang="en-US" dirty="0"/>
              <a:t>Day 1: Review existing emergency plans, meet key stakeholders, and assess available resources.</a:t>
            </a:r>
          </a:p>
          <a:p>
            <a:pPr marL="628650" lvl="1" indent="-171450">
              <a:buFont typeface="Arial" panose="020B0604020202020204" pitchFamily="34" charset="0"/>
              <a:buChar char="•"/>
            </a:pPr>
            <a:r>
              <a:rPr lang="en-US" dirty="0"/>
              <a:t>First week: Evaluate current threats and hazards, and establish communication protocols with local partners.</a:t>
            </a:r>
          </a:p>
          <a:p>
            <a:pPr marL="628650" lvl="1" indent="-171450">
              <a:buFont typeface="Arial" panose="020B0604020202020204" pitchFamily="34" charset="0"/>
              <a:buChar char="•"/>
            </a:pPr>
            <a:r>
              <a:rPr lang="en-US" dirty="0"/>
              <a:t>First 30 days: Conduct an initial risk assessment, identify gaps in preparedness, and schedule community engagement meetings.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Chapter 2 of the Local EMA Handbook focuses on Preparedness and includes the following key components:</a:t>
            </a:r>
          </a:p>
          <a:p>
            <a:endParaRPr lang="en-US" dirty="0"/>
          </a:p>
          <a:p>
            <a:pPr marL="171450" indent="-171450">
              <a:buFont typeface="Arial" panose="020B0604020202020204" pitchFamily="34" charset="0"/>
              <a:buChar char="•"/>
            </a:pPr>
            <a:r>
              <a:rPr lang="en-US" dirty="0"/>
              <a:t>Hazard Analysis: Understanding local risks by identifying natural, technological, and human-caused hazards, along with their likelihood and potential impact.</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Threats and Vulnerabilities: Assessing specific weaknesses within the community that could be exploited during emergencies.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Community Involvement: Engaging all sectors of the community, including public, private, and nonprofit entities, to ensure preparedness efforts are inclusive and comprehensive.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Resource Identification: Cataloging available local resources, including personnel, equipment, and facilities, that can be mobilized during emergencies.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Consistent Tools and Standards: Point out the importance of using standardized assessment tools and templates provided by MEMA and FEMA to streamline documentation and reporting and make the process easier.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Emergency Planning: Developing, reviewing, and updating Emergency Operations Plans (EOPs) to address response strategies and define roles for stakeholders.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Training and Exercises: Conducting regular drills and workshops to test and refine emergency response capabilities and ensure readiness.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Steps to conduct a THIRA</a:t>
            </a:r>
          </a:p>
          <a:p>
            <a:pPr marL="171450" indent="-171450">
              <a:buFont typeface="Arial" panose="020B0604020202020204" pitchFamily="34" charset="0"/>
              <a:buChar char="•"/>
            </a:pPr>
            <a:r>
              <a:rPr lang="en-US" dirty="0"/>
              <a:t>Identify potential hazards using local data and historical records.</a:t>
            </a:r>
          </a:p>
          <a:p>
            <a:pPr marL="171450" indent="-171450">
              <a:buFont typeface="Arial" panose="020B0604020202020204" pitchFamily="34" charset="0"/>
              <a:buChar char="•"/>
            </a:pPr>
            <a:r>
              <a:rPr lang="en-US" dirty="0"/>
              <a:t>Collaborate with community stakeholders to assess vulnerabilities and impacts.</a:t>
            </a:r>
          </a:p>
          <a:p>
            <a:pPr marL="171450" indent="-171450">
              <a:buFont typeface="Arial" panose="020B0604020202020204" pitchFamily="34" charset="0"/>
              <a:buChar char="•"/>
            </a:pPr>
            <a:r>
              <a:rPr lang="en-US" dirty="0"/>
              <a:t>Steps for a capability assessment and resource identification</a:t>
            </a:r>
          </a:p>
          <a:p>
            <a:pPr marL="171450" indent="-171450">
              <a:buFont typeface="Arial" panose="020B0604020202020204" pitchFamily="34" charset="0"/>
              <a:buChar char="•"/>
            </a:pPr>
            <a:r>
              <a:rPr lang="en-US" dirty="0"/>
              <a:t>Inventory local emergency assets (personnel, facilities, equipment).</a:t>
            </a:r>
          </a:p>
          <a:p>
            <a:pPr marL="171450" indent="-171450">
              <a:buFont typeface="Arial" panose="020B0604020202020204" pitchFamily="34" charset="0"/>
              <a:buChar char="•"/>
            </a:pPr>
            <a:r>
              <a:rPr lang="en-US" dirty="0"/>
              <a:t>Compare resources against identified risks to highlight capability gaps.</a:t>
            </a:r>
          </a:p>
          <a:p>
            <a:pPr marL="171450" indent="-171450">
              <a:buFont typeface="Arial" panose="020B0604020202020204" pitchFamily="34" charset="0"/>
              <a:buChar char="•"/>
            </a:pPr>
            <a:endParaRPr lang="en-US" dirty="0"/>
          </a:p>
          <a:p>
            <a:r>
              <a:rPr lang="en-US" dirty="0"/>
              <a:t>Tactics for developing EOPs efficiently</a:t>
            </a:r>
          </a:p>
          <a:p>
            <a:pPr marL="171450" indent="-171450">
              <a:buFont typeface="Arial" panose="020B0604020202020204" pitchFamily="34" charset="0"/>
              <a:buChar char="•"/>
            </a:pPr>
            <a:r>
              <a:rPr lang="en-US" dirty="0"/>
              <a:t>Use templates from MEMA and FEMA to structure plans.</a:t>
            </a:r>
          </a:p>
          <a:p>
            <a:pPr marL="171450" indent="-171450">
              <a:buFont typeface="Arial" panose="020B0604020202020204" pitchFamily="34" charset="0"/>
              <a:buChar char="•"/>
            </a:pPr>
            <a:r>
              <a:rPr lang="en-US" dirty="0"/>
              <a:t>Prioritize hazards based on community-specific risks and address them incrementally.</a:t>
            </a:r>
          </a:p>
          <a:p>
            <a:pPr marL="171450" indent="-171450">
              <a:buFont typeface="Arial" panose="020B0604020202020204" pitchFamily="34" charset="0"/>
              <a:buChar char="•"/>
            </a:pPr>
            <a:endParaRPr lang="en-US" dirty="0"/>
          </a:p>
          <a:p>
            <a:r>
              <a:rPr lang="en-US" dirty="0"/>
              <a:t>Training and exercise resources</a:t>
            </a:r>
          </a:p>
          <a:p>
            <a:pPr marL="171450" indent="-171450">
              <a:buFont typeface="Arial" panose="020B0604020202020204" pitchFamily="34" charset="0"/>
              <a:buChar char="•"/>
            </a:pPr>
            <a:r>
              <a:rPr lang="en-US" dirty="0"/>
              <a:t>FEMA’s Independent Study courses and MEMA’s training programs.</a:t>
            </a:r>
          </a:p>
          <a:p>
            <a:pPr marL="171450" indent="-171450">
              <a:buFont typeface="Arial" panose="020B0604020202020204" pitchFamily="34" charset="0"/>
              <a:buChar char="•"/>
            </a:pPr>
            <a:r>
              <a:rPr lang="en-US" dirty="0"/>
              <a:t>Regional drills with neighboring jurisdictions to test readiness.</a:t>
            </a:r>
          </a:p>
          <a:p>
            <a:pPr marL="171450" indent="-171450">
              <a:buFont typeface="Arial" panose="020B0604020202020204" pitchFamily="34" charset="0"/>
              <a:buChar char="•"/>
            </a:pPr>
            <a:endParaRPr lang="en-US" dirty="0"/>
          </a:p>
          <a:p>
            <a:r>
              <a:rPr lang="en-US" dirty="0"/>
              <a:t>Building mass care/volunteer programs on a budget</a:t>
            </a:r>
          </a:p>
          <a:p>
            <a:pPr marL="171450" indent="-171450">
              <a:buFont typeface="Arial" panose="020B0604020202020204" pitchFamily="34" charset="0"/>
              <a:buChar char="•"/>
            </a:pPr>
            <a:r>
              <a:rPr lang="en-US" dirty="0"/>
              <a:t>Partner with local organizations (churches, schools) for shelter and volunteer support. Leverage federal programs like CERT for volunteer training or Until Help Arrives.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0.svg"/></Relationships>
</file>

<file path=ppt/slides/_rels/slide11.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2.png"/><Relationship Id="rId9" Type="http://schemas.openxmlformats.org/officeDocument/2006/relationships/image" Target="../media/image27.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png"/><Relationship Id="rId7" Type="http://schemas.openxmlformats.org/officeDocument/2006/relationships/image" Target="../media/image34.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 Id="rId9" Type="http://schemas.openxmlformats.org/officeDocument/2006/relationships/image" Target="../media/image36.sv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24.sv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png"/><Relationship Id="rId7" Type="http://schemas.openxmlformats.org/officeDocument/2006/relationships/image" Target="../media/image34.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 Id="rId9" Type="http://schemas.openxmlformats.org/officeDocument/2006/relationships/image" Target="../media/image36.svg"/></Relationships>
</file>

<file path=ppt/slides/_rels/slide16.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40.jpeg"/><Relationship Id="rId3" Type="http://schemas.openxmlformats.org/officeDocument/2006/relationships/image" Target="../media/image22.png"/><Relationship Id="rId7" Type="http://schemas.openxmlformats.org/officeDocument/2006/relationships/image" Target="../media/image27.png"/><Relationship Id="rId12" Type="http://schemas.openxmlformats.org/officeDocument/2006/relationships/image" Target="../media/image39.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4.svg"/><Relationship Id="rId11" Type="http://schemas.openxmlformats.org/officeDocument/2006/relationships/image" Target="../media/image38.png"/><Relationship Id="rId5" Type="http://schemas.openxmlformats.org/officeDocument/2006/relationships/image" Target="../media/image23.png"/><Relationship Id="rId10" Type="http://schemas.openxmlformats.org/officeDocument/2006/relationships/image" Target="../media/image26.svg"/><Relationship Id="rId4" Type="http://schemas.openxmlformats.org/officeDocument/2006/relationships/image" Target="../media/image2.png"/><Relationship Id="rId9" Type="http://schemas.openxmlformats.org/officeDocument/2006/relationships/image" Target="../media/image25.png"/></Relationships>
</file>

<file path=ppt/slides/_rels/slide1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png"/><Relationship Id="rId7" Type="http://schemas.openxmlformats.org/officeDocument/2006/relationships/image" Target="../media/image34.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 Id="rId9" Type="http://schemas.openxmlformats.org/officeDocument/2006/relationships/image" Target="../media/image36.svg"/></Relationships>
</file>

<file path=ppt/slides/_rels/slide18.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43.jpeg"/><Relationship Id="rId3" Type="http://schemas.openxmlformats.org/officeDocument/2006/relationships/image" Target="../media/image22.png"/><Relationship Id="rId7" Type="http://schemas.openxmlformats.org/officeDocument/2006/relationships/image" Target="../media/image27.png"/><Relationship Id="rId12" Type="http://schemas.openxmlformats.org/officeDocument/2006/relationships/image" Target="../media/image42.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4.svg"/><Relationship Id="rId11" Type="http://schemas.openxmlformats.org/officeDocument/2006/relationships/image" Target="../media/image41.jpeg"/><Relationship Id="rId5" Type="http://schemas.openxmlformats.org/officeDocument/2006/relationships/image" Target="../media/image23.png"/><Relationship Id="rId10" Type="http://schemas.openxmlformats.org/officeDocument/2006/relationships/image" Target="../media/image26.svg"/><Relationship Id="rId4" Type="http://schemas.openxmlformats.org/officeDocument/2006/relationships/image" Target="../media/image2.png"/><Relationship Id="rId9" Type="http://schemas.openxmlformats.org/officeDocument/2006/relationships/image" Target="../media/image25.png"/></Relationships>
</file>

<file path=ppt/slides/_rels/slide1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png"/><Relationship Id="rId7" Type="http://schemas.openxmlformats.org/officeDocument/2006/relationships/image" Target="../media/image34.sv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 Id="rId9" Type="http://schemas.openxmlformats.org/officeDocument/2006/relationships/image" Target="../media/image36.sv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46.jpeg"/><Relationship Id="rId3" Type="http://schemas.openxmlformats.org/officeDocument/2006/relationships/image" Target="../media/image22.png"/><Relationship Id="rId7" Type="http://schemas.openxmlformats.org/officeDocument/2006/relationships/image" Target="../media/image27.png"/><Relationship Id="rId12" Type="http://schemas.openxmlformats.org/officeDocument/2006/relationships/image" Target="../media/image45.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4.svg"/><Relationship Id="rId11" Type="http://schemas.openxmlformats.org/officeDocument/2006/relationships/image" Target="../media/image44.jpeg"/><Relationship Id="rId5" Type="http://schemas.openxmlformats.org/officeDocument/2006/relationships/image" Target="../media/image23.png"/><Relationship Id="rId10" Type="http://schemas.openxmlformats.org/officeDocument/2006/relationships/image" Target="../media/image26.svg"/><Relationship Id="rId4" Type="http://schemas.openxmlformats.org/officeDocument/2006/relationships/image" Target="../media/image2.png"/><Relationship Id="rId9" Type="http://schemas.openxmlformats.org/officeDocument/2006/relationships/image" Target="../media/image25.png"/></Relationships>
</file>

<file path=ppt/slides/_rels/slide2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png"/><Relationship Id="rId7" Type="http://schemas.openxmlformats.org/officeDocument/2006/relationships/image" Target="../media/image34.sv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 Id="rId9" Type="http://schemas.openxmlformats.org/officeDocument/2006/relationships/image" Target="../media/image36.svg"/></Relationships>
</file>

<file path=ppt/slides/_rels/slide22.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49.jpeg"/><Relationship Id="rId3" Type="http://schemas.openxmlformats.org/officeDocument/2006/relationships/image" Target="../media/image22.png"/><Relationship Id="rId7" Type="http://schemas.openxmlformats.org/officeDocument/2006/relationships/image" Target="../media/image27.png"/><Relationship Id="rId12" Type="http://schemas.openxmlformats.org/officeDocument/2006/relationships/image" Target="../media/image48.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4.svg"/><Relationship Id="rId11" Type="http://schemas.openxmlformats.org/officeDocument/2006/relationships/image" Target="../media/image47.jpeg"/><Relationship Id="rId5" Type="http://schemas.openxmlformats.org/officeDocument/2006/relationships/image" Target="../media/image23.png"/><Relationship Id="rId10" Type="http://schemas.openxmlformats.org/officeDocument/2006/relationships/image" Target="../media/image26.svg"/><Relationship Id="rId4" Type="http://schemas.openxmlformats.org/officeDocument/2006/relationships/image" Target="../media/image2.png"/><Relationship Id="rId9" Type="http://schemas.openxmlformats.org/officeDocument/2006/relationships/image" Target="../media/image25.png"/></Relationships>
</file>

<file path=ppt/slides/_rels/slide2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png"/><Relationship Id="rId7" Type="http://schemas.openxmlformats.org/officeDocument/2006/relationships/image" Target="../media/image34.sv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 Id="rId9" Type="http://schemas.openxmlformats.org/officeDocument/2006/relationships/image" Target="../media/image36.sv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24.svg"/><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52.sv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24.svg"/><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19.jpeg"/><Relationship Id="rId5" Type="http://schemas.openxmlformats.org/officeDocument/2006/relationships/image" Target="../media/image14.svg"/><Relationship Id="rId10" Type="http://schemas.openxmlformats.org/officeDocument/2006/relationships/image" Target="../media/image2.png"/><Relationship Id="rId4" Type="http://schemas.openxmlformats.org/officeDocument/2006/relationships/image" Target="../media/image13.png"/><Relationship Id="rId9" Type="http://schemas.openxmlformats.org/officeDocument/2006/relationships/image" Target="../media/image18.sv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2.png"/><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grpSp>
        <p:nvGrpSpPr>
          <p:cNvPr id="2" name="Group 2"/>
          <p:cNvGrpSpPr/>
          <p:nvPr/>
        </p:nvGrpSpPr>
        <p:grpSpPr>
          <a:xfrm>
            <a:off x="13220872" y="-3172379"/>
            <a:ext cx="7573225" cy="6508240"/>
            <a:chOff x="0" y="0"/>
            <a:chExt cx="812800" cy="698500"/>
          </a:xfrm>
        </p:grpSpPr>
        <p:sp>
          <p:nvSpPr>
            <p:cNvPr id="3" name="Freeform 3"/>
            <p:cNvSpPr/>
            <p:nvPr/>
          </p:nvSpPr>
          <p:spPr>
            <a:xfrm>
              <a:off x="9619" y="0"/>
              <a:ext cx="793562" cy="698500"/>
            </a:xfrm>
            <a:custGeom>
              <a:avLst/>
              <a:gdLst/>
              <a:ahLst/>
              <a:cxnLst/>
              <a:rect l="l" t="t" r="r" b="b"/>
              <a:pathLst>
                <a:path w="793562" h="698500">
                  <a:moveTo>
                    <a:pt x="777990" y="392546"/>
                  </a:moveTo>
                  <a:lnTo>
                    <a:pt x="625172" y="655204"/>
                  </a:lnTo>
                  <a:cubicBezTo>
                    <a:pt x="609576" y="682009"/>
                    <a:pt x="580902" y="698500"/>
                    <a:pt x="549890" y="698500"/>
                  </a:cubicBezTo>
                  <a:lnTo>
                    <a:pt x="243672" y="698500"/>
                  </a:lnTo>
                  <a:cubicBezTo>
                    <a:pt x="212660" y="698500"/>
                    <a:pt x="183986" y="682009"/>
                    <a:pt x="168390" y="655204"/>
                  </a:cubicBezTo>
                  <a:lnTo>
                    <a:pt x="15572" y="392546"/>
                  </a:lnTo>
                  <a:cubicBezTo>
                    <a:pt x="0" y="365782"/>
                    <a:pt x="0" y="332718"/>
                    <a:pt x="15572" y="305954"/>
                  </a:cubicBezTo>
                  <a:lnTo>
                    <a:pt x="168390" y="43296"/>
                  </a:lnTo>
                  <a:cubicBezTo>
                    <a:pt x="183986" y="16491"/>
                    <a:pt x="212660" y="0"/>
                    <a:pt x="243672" y="0"/>
                  </a:cubicBezTo>
                  <a:lnTo>
                    <a:pt x="549890" y="0"/>
                  </a:lnTo>
                  <a:cubicBezTo>
                    <a:pt x="580902" y="0"/>
                    <a:pt x="609576" y="16491"/>
                    <a:pt x="625172" y="43296"/>
                  </a:cubicBezTo>
                  <a:lnTo>
                    <a:pt x="777990" y="305954"/>
                  </a:lnTo>
                  <a:cubicBezTo>
                    <a:pt x="793562" y="332718"/>
                    <a:pt x="793562" y="365782"/>
                    <a:pt x="777990" y="392546"/>
                  </a:cubicBezTo>
                  <a:close/>
                </a:path>
              </a:pathLst>
            </a:custGeom>
            <a:solidFill>
              <a:srgbClr val="112D4E"/>
            </a:solidFill>
          </p:spPr>
          <p:txBody>
            <a:bodyPr/>
            <a:lstStyle/>
            <a:p>
              <a:endParaRPr lang="en-US"/>
            </a:p>
          </p:txBody>
        </p:sp>
        <p:sp>
          <p:nvSpPr>
            <p:cNvPr id="4" name="TextBox 4"/>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3770251" y="-3256312"/>
            <a:ext cx="7023846" cy="6036118"/>
            <a:chOff x="0" y="0"/>
            <a:chExt cx="812800" cy="698500"/>
          </a:xfrm>
        </p:grpSpPr>
        <p:sp>
          <p:nvSpPr>
            <p:cNvPr id="6" name="Freeform 6"/>
            <p:cNvSpPr/>
            <p:nvPr/>
          </p:nvSpPr>
          <p:spPr>
            <a:xfrm>
              <a:off x="7620" y="0"/>
              <a:ext cx="797561" cy="698500"/>
            </a:xfrm>
            <a:custGeom>
              <a:avLst/>
              <a:gdLst/>
              <a:ahLst/>
              <a:cxnLst/>
              <a:rect l="l" t="t" r="r" b="b"/>
              <a:pathLst>
                <a:path w="797561" h="698500">
                  <a:moveTo>
                    <a:pt x="785225" y="383548"/>
                  </a:moveTo>
                  <a:lnTo>
                    <a:pt x="621935" y="664202"/>
                  </a:lnTo>
                  <a:cubicBezTo>
                    <a:pt x="609580" y="685437"/>
                    <a:pt x="586867" y="698500"/>
                    <a:pt x="562300" y="698500"/>
                  </a:cubicBezTo>
                  <a:lnTo>
                    <a:pt x="235260" y="698500"/>
                  </a:lnTo>
                  <a:cubicBezTo>
                    <a:pt x="210693" y="698500"/>
                    <a:pt x="187980" y="685437"/>
                    <a:pt x="175625" y="664202"/>
                  </a:cubicBezTo>
                  <a:lnTo>
                    <a:pt x="12335" y="383548"/>
                  </a:lnTo>
                  <a:cubicBezTo>
                    <a:pt x="0" y="362346"/>
                    <a:pt x="0" y="336154"/>
                    <a:pt x="12335" y="314952"/>
                  </a:cubicBezTo>
                  <a:lnTo>
                    <a:pt x="175625" y="34298"/>
                  </a:lnTo>
                  <a:cubicBezTo>
                    <a:pt x="187980" y="13063"/>
                    <a:pt x="210693" y="0"/>
                    <a:pt x="235260" y="0"/>
                  </a:cubicBezTo>
                  <a:lnTo>
                    <a:pt x="562300" y="0"/>
                  </a:lnTo>
                  <a:cubicBezTo>
                    <a:pt x="586867" y="0"/>
                    <a:pt x="609580" y="13063"/>
                    <a:pt x="621935" y="34298"/>
                  </a:cubicBezTo>
                  <a:lnTo>
                    <a:pt x="785225" y="314952"/>
                  </a:lnTo>
                  <a:cubicBezTo>
                    <a:pt x="797560" y="336154"/>
                    <a:pt x="797560" y="362346"/>
                    <a:pt x="785225" y="383548"/>
                  </a:cubicBezTo>
                  <a:close/>
                </a:path>
              </a:pathLst>
            </a:custGeom>
            <a:solidFill>
              <a:srgbClr val="000000">
                <a:alpha val="0"/>
              </a:srgbClr>
            </a:solidFill>
            <a:ln w="66675" cap="rnd">
              <a:gradFill>
                <a:gsLst>
                  <a:gs pos="0">
                    <a:srgbClr val="112D4E">
                      <a:alpha val="100000"/>
                    </a:srgbClr>
                  </a:gs>
                  <a:gs pos="50000">
                    <a:srgbClr val="255389">
                      <a:alpha val="100000"/>
                    </a:srgbClr>
                  </a:gs>
                  <a:gs pos="100000">
                    <a:srgbClr val="227BBB">
                      <a:alpha val="100000"/>
                    </a:srgbClr>
                  </a:gs>
                </a:gsLst>
                <a:lin ang="5400000"/>
              </a:gradFill>
              <a:prstDash val="solid"/>
              <a:round/>
            </a:ln>
          </p:spPr>
          <p:txBody>
            <a:bodyPr/>
            <a:lstStyle/>
            <a:p>
              <a:endParaRPr lang="en-US"/>
            </a:p>
          </p:txBody>
        </p:sp>
        <p:sp>
          <p:nvSpPr>
            <p:cNvPr id="7" name="TextBox 7"/>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4475218" y="-3414843"/>
            <a:ext cx="6522082" cy="5604914"/>
            <a:chOff x="0" y="0"/>
            <a:chExt cx="812800" cy="698500"/>
          </a:xfrm>
        </p:grpSpPr>
        <p:sp>
          <p:nvSpPr>
            <p:cNvPr id="9" name="Freeform 9"/>
            <p:cNvSpPr/>
            <p:nvPr/>
          </p:nvSpPr>
          <p:spPr>
            <a:xfrm>
              <a:off x="8206" y="0"/>
              <a:ext cx="796388" cy="698500"/>
            </a:xfrm>
            <a:custGeom>
              <a:avLst/>
              <a:gdLst/>
              <a:ahLst/>
              <a:cxnLst/>
              <a:rect l="l" t="t" r="r" b="b"/>
              <a:pathLst>
                <a:path w="796388" h="698500">
                  <a:moveTo>
                    <a:pt x="783104" y="386186"/>
                  </a:moveTo>
                  <a:lnTo>
                    <a:pt x="622884" y="661564"/>
                  </a:lnTo>
                  <a:cubicBezTo>
                    <a:pt x="609579" y="684432"/>
                    <a:pt x="585118" y="698500"/>
                    <a:pt x="558661" y="698500"/>
                  </a:cubicBezTo>
                  <a:lnTo>
                    <a:pt x="237727" y="698500"/>
                  </a:lnTo>
                  <a:cubicBezTo>
                    <a:pt x="211270" y="698500"/>
                    <a:pt x="186809" y="684432"/>
                    <a:pt x="173504" y="661564"/>
                  </a:cubicBezTo>
                  <a:lnTo>
                    <a:pt x="13284" y="386186"/>
                  </a:lnTo>
                  <a:cubicBezTo>
                    <a:pt x="0" y="363354"/>
                    <a:pt x="0" y="335146"/>
                    <a:pt x="13284" y="312314"/>
                  </a:cubicBezTo>
                  <a:lnTo>
                    <a:pt x="173504" y="36936"/>
                  </a:lnTo>
                  <a:cubicBezTo>
                    <a:pt x="186809" y="14068"/>
                    <a:pt x="211270" y="0"/>
                    <a:pt x="237727" y="0"/>
                  </a:cubicBezTo>
                  <a:lnTo>
                    <a:pt x="558661" y="0"/>
                  </a:lnTo>
                  <a:cubicBezTo>
                    <a:pt x="585118" y="0"/>
                    <a:pt x="609579" y="14068"/>
                    <a:pt x="622884" y="36936"/>
                  </a:cubicBezTo>
                  <a:lnTo>
                    <a:pt x="783104" y="312314"/>
                  </a:lnTo>
                  <a:cubicBezTo>
                    <a:pt x="796388" y="335146"/>
                    <a:pt x="796388" y="363354"/>
                    <a:pt x="783104" y="386186"/>
                  </a:cubicBezTo>
                  <a:close/>
                </a:path>
              </a:pathLst>
            </a:custGeom>
            <a:solidFill>
              <a:srgbClr val="000000">
                <a:alpha val="0"/>
              </a:srgbClr>
            </a:solidFill>
            <a:ln w="57150" cap="rnd">
              <a:gradFill>
                <a:gsLst>
                  <a:gs pos="0">
                    <a:srgbClr val="FFE42F">
                      <a:alpha val="85000"/>
                    </a:srgbClr>
                  </a:gs>
                  <a:gs pos="100000">
                    <a:srgbClr val="FFB613">
                      <a:alpha val="85000"/>
                    </a:srgbClr>
                  </a:gs>
                </a:gsLst>
                <a:path path="circle">
                  <a:fillToRect l="50000" t="50000" r="50000" b="50000"/>
                </a:path>
              </a:gradFill>
              <a:prstDash val="solid"/>
              <a:round/>
            </a:ln>
          </p:spPr>
          <p:txBody>
            <a:bodyPr/>
            <a:lstStyle/>
            <a:p>
              <a:endParaRPr lang="en-US"/>
            </a:p>
          </p:txBody>
        </p:sp>
        <p:sp>
          <p:nvSpPr>
            <p:cNvPr id="10" name="TextBox 10"/>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flipH="1">
            <a:off x="10377335" y="3987882"/>
            <a:ext cx="9234335" cy="8103129"/>
          </a:xfrm>
          <a:custGeom>
            <a:avLst/>
            <a:gdLst/>
            <a:ahLst/>
            <a:cxnLst/>
            <a:rect l="l" t="t" r="r" b="b"/>
            <a:pathLst>
              <a:path w="9234335" h="8103129">
                <a:moveTo>
                  <a:pt x="9234335" y="0"/>
                </a:moveTo>
                <a:lnTo>
                  <a:pt x="0" y="0"/>
                </a:lnTo>
                <a:lnTo>
                  <a:pt x="0" y="8103129"/>
                </a:lnTo>
                <a:lnTo>
                  <a:pt x="9234335" y="8103129"/>
                </a:lnTo>
                <a:lnTo>
                  <a:pt x="9234335" y="0"/>
                </a:lnTo>
                <a:close/>
              </a:path>
            </a:pathLst>
          </a:custGeom>
          <a:blipFill>
            <a:blip r:embed="rId2"/>
            <a:stretch>
              <a:fillRect/>
            </a:stretch>
          </a:blipFill>
        </p:spPr>
        <p:txBody>
          <a:bodyPr/>
          <a:lstStyle/>
          <a:p>
            <a:endParaRPr lang="en-US"/>
          </a:p>
        </p:txBody>
      </p:sp>
      <p:sp>
        <p:nvSpPr>
          <p:cNvPr id="12" name="Freeform 12"/>
          <p:cNvSpPr/>
          <p:nvPr/>
        </p:nvSpPr>
        <p:spPr>
          <a:xfrm>
            <a:off x="9416622" y="194906"/>
            <a:ext cx="9055956" cy="8229600"/>
          </a:xfrm>
          <a:custGeom>
            <a:avLst/>
            <a:gdLst/>
            <a:ahLst/>
            <a:cxnLst/>
            <a:rect l="l" t="t" r="r" b="b"/>
            <a:pathLst>
              <a:path w="9055956" h="8229600">
                <a:moveTo>
                  <a:pt x="0" y="0"/>
                </a:moveTo>
                <a:lnTo>
                  <a:pt x="9055956" y="0"/>
                </a:lnTo>
                <a:lnTo>
                  <a:pt x="9055956" y="8229600"/>
                </a:lnTo>
                <a:lnTo>
                  <a:pt x="0" y="8229600"/>
                </a:lnTo>
                <a:lnTo>
                  <a:pt x="0" y="0"/>
                </a:lnTo>
                <a:close/>
              </a:path>
            </a:pathLst>
          </a:custGeom>
          <a:blipFill>
            <a:blip r:embed="rId3"/>
            <a:stretch>
              <a:fillRect/>
            </a:stretch>
          </a:blipFill>
        </p:spPr>
        <p:txBody>
          <a:bodyPr/>
          <a:lstStyle/>
          <a:p>
            <a:endParaRPr lang="en-US"/>
          </a:p>
        </p:txBody>
      </p:sp>
      <p:grpSp>
        <p:nvGrpSpPr>
          <p:cNvPr id="13" name="Group 13"/>
          <p:cNvGrpSpPr/>
          <p:nvPr/>
        </p:nvGrpSpPr>
        <p:grpSpPr>
          <a:xfrm>
            <a:off x="9828222" y="911721"/>
            <a:ext cx="7908037" cy="6795970"/>
            <a:chOff x="0" y="0"/>
            <a:chExt cx="812800" cy="698500"/>
          </a:xfrm>
        </p:grpSpPr>
        <p:sp>
          <p:nvSpPr>
            <p:cNvPr id="14" name="Freeform 14"/>
            <p:cNvSpPr/>
            <p:nvPr/>
          </p:nvSpPr>
          <p:spPr>
            <a:xfrm>
              <a:off x="6204" y="0"/>
              <a:ext cx="800393" cy="698500"/>
            </a:xfrm>
            <a:custGeom>
              <a:avLst/>
              <a:gdLst/>
              <a:ahLst/>
              <a:cxnLst/>
              <a:rect l="l" t="t" r="r" b="b"/>
              <a:pathLst>
                <a:path w="800393" h="698500">
                  <a:moveTo>
                    <a:pt x="790349" y="377174"/>
                  </a:moveTo>
                  <a:lnTo>
                    <a:pt x="619643" y="670576"/>
                  </a:lnTo>
                  <a:cubicBezTo>
                    <a:pt x="609584" y="687864"/>
                    <a:pt x="591091" y="698500"/>
                    <a:pt x="571089" y="698500"/>
                  </a:cubicBezTo>
                  <a:lnTo>
                    <a:pt x="229303" y="698500"/>
                  </a:lnTo>
                  <a:cubicBezTo>
                    <a:pt x="209301" y="698500"/>
                    <a:pt x="190808" y="687864"/>
                    <a:pt x="180749" y="670576"/>
                  </a:cubicBezTo>
                  <a:lnTo>
                    <a:pt x="10043" y="377174"/>
                  </a:lnTo>
                  <a:cubicBezTo>
                    <a:pt x="0" y="359913"/>
                    <a:pt x="0" y="338587"/>
                    <a:pt x="10043" y="321326"/>
                  </a:cubicBezTo>
                  <a:lnTo>
                    <a:pt x="180749" y="27924"/>
                  </a:lnTo>
                  <a:cubicBezTo>
                    <a:pt x="190808" y="10636"/>
                    <a:pt x="209301" y="0"/>
                    <a:pt x="229303" y="0"/>
                  </a:cubicBezTo>
                  <a:lnTo>
                    <a:pt x="571089" y="0"/>
                  </a:lnTo>
                  <a:cubicBezTo>
                    <a:pt x="591091" y="0"/>
                    <a:pt x="609584" y="10636"/>
                    <a:pt x="619643" y="27924"/>
                  </a:cubicBezTo>
                  <a:lnTo>
                    <a:pt x="790349" y="321326"/>
                  </a:lnTo>
                  <a:cubicBezTo>
                    <a:pt x="800392" y="338587"/>
                    <a:pt x="800392" y="359913"/>
                    <a:pt x="790349" y="377174"/>
                  </a:cubicBezTo>
                  <a:close/>
                </a:path>
              </a:pathLst>
            </a:custGeom>
            <a:gradFill rotWithShape="1">
              <a:gsLst>
                <a:gs pos="0">
                  <a:srgbClr val="FFB613">
                    <a:alpha val="100000"/>
                  </a:srgbClr>
                </a:gs>
                <a:gs pos="100000">
                  <a:srgbClr val="FFE42F">
                    <a:alpha val="100000"/>
                  </a:srgbClr>
                </a:gs>
              </a:gsLst>
              <a:lin ang="5400000"/>
            </a:gradFill>
          </p:spPr>
          <p:txBody>
            <a:bodyPr/>
            <a:lstStyle/>
            <a:p>
              <a:endParaRPr lang="en-US"/>
            </a:p>
          </p:txBody>
        </p:sp>
        <p:sp>
          <p:nvSpPr>
            <p:cNvPr id="15" name="TextBox 15"/>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10420622" y="1326710"/>
            <a:ext cx="6723237" cy="5965993"/>
            <a:chOff x="0" y="0"/>
            <a:chExt cx="4346359" cy="3856825"/>
          </a:xfrm>
        </p:grpSpPr>
        <p:sp>
          <p:nvSpPr>
            <p:cNvPr id="17" name="Freeform 17"/>
            <p:cNvSpPr/>
            <p:nvPr/>
          </p:nvSpPr>
          <p:spPr>
            <a:xfrm>
              <a:off x="-15494" y="0"/>
              <a:ext cx="4361815" cy="3856863"/>
            </a:xfrm>
            <a:custGeom>
              <a:avLst/>
              <a:gdLst/>
              <a:ahLst/>
              <a:cxnLst/>
              <a:rect l="l" t="t" r="r" b="b"/>
              <a:pathLst>
                <a:path w="4361815" h="3856863">
                  <a:moveTo>
                    <a:pt x="1275207" y="0"/>
                  </a:moveTo>
                  <a:cubicBezTo>
                    <a:pt x="1151509" y="0"/>
                    <a:pt x="1037336" y="65913"/>
                    <a:pt x="975487" y="173101"/>
                  </a:cubicBezTo>
                  <a:lnTo>
                    <a:pt x="61849" y="1755394"/>
                  </a:lnTo>
                  <a:cubicBezTo>
                    <a:pt x="0" y="1862455"/>
                    <a:pt x="0" y="1994408"/>
                    <a:pt x="61849" y="2101469"/>
                  </a:cubicBezTo>
                  <a:lnTo>
                    <a:pt x="975360" y="3683762"/>
                  </a:lnTo>
                  <a:cubicBezTo>
                    <a:pt x="1036701" y="3789934"/>
                    <a:pt x="1149477" y="3855720"/>
                    <a:pt x="1271905" y="3856863"/>
                  </a:cubicBezTo>
                  <a:lnTo>
                    <a:pt x="3105404" y="3856863"/>
                  </a:lnTo>
                  <a:cubicBezTo>
                    <a:pt x="3227832" y="3855720"/>
                    <a:pt x="3340608" y="3789934"/>
                    <a:pt x="3401949" y="3683762"/>
                  </a:cubicBezTo>
                  <a:lnTo>
                    <a:pt x="4315460" y="2101469"/>
                  </a:lnTo>
                  <a:cubicBezTo>
                    <a:pt x="4345940" y="2048764"/>
                    <a:pt x="4361307" y="1990090"/>
                    <a:pt x="4361815" y="1931162"/>
                  </a:cubicBezTo>
                  <a:lnTo>
                    <a:pt x="4361815" y="1925574"/>
                  </a:lnTo>
                  <a:cubicBezTo>
                    <a:pt x="4361307" y="1866773"/>
                    <a:pt x="4345940" y="1807972"/>
                    <a:pt x="4315460" y="1755267"/>
                  </a:cubicBezTo>
                  <a:lnTo>
                    <a:pt x="3401949" y="173101"/>
                  </a:lnTo>
                  <a:cubicBezTo>
                    <a:pt x="3340100" y="65913"/>
                    <a:pt x="3225927" y="0"/>
                    <a:pt x="3102229" y="0"/>
                  </a:cubicBezTo>
                  <a:close/>
                </a:path>
              </a:pathLst>
            </a:custGeom>
            <a:blipFill>
              <a:blip r:embed="rId4"/>
              <a:stretch>
                <a:fillRect t="-6345" b="-6345"/>
              </a:stretch>
            </a:blipFill>
          </p:spPr>
          <p:txBody>
            <a:bodyPr/>
            <a:lstStyle/>
            <a:p>
              <a:endParaRPr lang="en-US"/>
            </a:p>
          </p:txBody>
        </p:sp>
      </p:grpSp>
      <p:grpSp>
        <p:nvGrpSpPr>
          <p:cNvPr id="18" name="Group 18"/>
          <p:cNvGrpSpPr/>
          <p:nvPr/>
        </p:nvGrpSpPr>
        <p:grpSpPr>
          <a:xfrm>
            <a:off x="16717233" y="308492"/>
            <a:ext cx="1084133" cy="1261537"/>
            <a:chOff x="0" y="0"/>
            <a:chExt cx="698500" cy="812800"/>
          </a:xfrm>
        </p:grpSpPr>
        <p:sp>
          <p:nvSpPr>
            <p:cNvPr id="19" name="Freeform 19"/>
            <p:cNvSpPr/>
            <p:nvPr/>
          </p:nvSpPr>
          <p:spPr>
            <a:xfrm>
              <a:off x="0" y="12963"/>
              <a:ext cx="698500" cy="786874"/>
            </a:xfrm>
            <a:custGeom>
              <a:avLst/>
              <a:gdLst/>
              <a:ahLst/>
              <a:cxnLst/>
              <a:rect l="l" t="t" r="r" b="b"/>
              <a:pathLst>
                <a:path w="698500" h="786874">
                  <a:moveTo>
                    <a:pt x="407599" y="20985"/>
                  </a:moveTo>
                  <a:lnTo>
                    <a:pt x="640151" y="156289"/>
                  </a:lnTo>
                  <a:cubicBezTo>
                    <a:pt x="676276" y="177307"/>
                    <a:pt x="698500" y="215949"/>
                    <a:pt x="698500" y="257743"/>
                  </a:cubicBezTo>
                  <a:lnTo>
                    <a:pt x="698500" y="529131"/>
                  </a:lnTo>
                  <a:cubicBezTo>
                    <a:pt x="698500" y="570925"/>
                    <a:pt x="676276" y="609567"/>
                    <a:pt x="640151" y="630585"/>
                  </a:cubicBezTo>
                  <a:lnTo>
                    <a:pt x="407599" y="765889"/>
                  </a:lnTo>
                  <a:cubicBezTo>
                    <a:pt x="371530" y="786874"/>
                    <a:pt x="326970" y="786874"/>
                    <a:pt x="290901" y="765889"/>
                  </a:cubicBezTo>
                  <a:lnTo>
                    <a:pt x="58349" y="630585"/>
                  </a:lnTo>
                  <a:cubicBezTo>
                    <a:pt x="22224" y="609567"/>
                    <a:pt x="0" y="570925"/>
                    <a:pt x="0" y="529131"/>
                  </a:cubicBezTo>
                  <a:lnTo>
                    <a:pt x="0" y="257743"/>
                  </a:lnTo>
                  <a:cubicBezTo>
                    <a:pt x="0" y="215949"/>
                    <a:pt x="22224" y="177307"/>
                    <a:pt x="58349" y="156289"/>
                  </a:cubicBezTo>
                  <a:lnTo>
                    <a:pt x="290901" y="20985"/>
                  </a:lnTo>
                  <a:cubicBezTo>
                    <a:pt x="326970" y="0"/>
                    <a:pt x="371530" y="0"/>
                    <a:pt x="407599" y="20985"/>
                  </a:cubicBezTo>
                  <a:close/>
                </a:path>
              </a:pathLst>
            </a:custGeom>
            <a:solidFill>
              <a:srgbClr val="000000">
                <a:alpha val="0"/>
              </a:srgbClr>
            </a:solidFill>
            <a:ln w="114300" cap="sq">
              <a:gradFill>
                <a:gsLst>
                  <a:gs pos="0">
                    <a:srgbClr val="3183ED">
                      <a:alpha val="100000"/>
                    </a:srgbClr>
                  </a:gs>
                  <a:gs pos="100000">
                    <a:srgbClr val="56CCF2">
                      <a:alpha val="100000"/>
                    </a:srgbClr>
                  </a:gs>
                </a:gsLst>
                <a:lin ang="5400000"/>
              </a:gradFill>
              <a:prstDash val="solid"/>
              <a:miter/>
            </a:ln>
          </p:spPr>
          <p:txBody>
            <a:bodyPr/>
            <a:lstStyle/>
            <a:p>
              <a:endParaRPr lang="en-US"/>
            </a:p>
          </p:txBody>
        </p:sp>
        <p:sp>
          <p:nvSpPr>
            <p:cNvPr id="20" name="TextBox 20"/>
            <p:cNvSpPr txBox="1"/>
            <p:nvPr/>
          </p:nvSpPr>
          <p:spPr>
            <a:xfrm>
              <a:off x="0" y="101600"/>
              <a:ext cx="698500" cy="571500"/>
            </a:xfrm>
            <a:prstGeom prst="rect">
              <a:avLst/>
            </a:prstGeom>
          </p:spPr>
          <p:txBody>
            <a:bodyPr lIns="50800" tIns="50800" rIns="50800" bIns="50800" rtlCol="0" anchor="ctr"/>
            <a:lstStyle/>
            <a:p>
              <a:pPr algn="ctr">
                <a:lnSpc>
                  <a:spcPts val="2659"/>
                </a:lnSpc>
              </a:pPr>
              <a:endParaRPr/>
            </a:p>
          </p:txBody>
        </p:sp>
      </p:grpSp>
      <p:grpSp>
        <p:nvGrpSpPr>
          <p:cNvPr id="21" name="Group 21"/>
          <p:cNvGrpSpPr/>
          <p:nvPr/>
        </p:nvGrpSpPr>
        <p:grpSpPr>
          <a:xfrm>
            <a:off x="16895564" y="516003"/>
            <a:ext cx="727472" cy="846513"/>
            <a:chOff x="0" y="0"/>
            <a:chExt cx="698500" cy="812800"/>
          </a:xfrm>
        </p:grpSpPr>
        <p:sp>
          <p:nvSpPr>
            <p:cNvPr id="22" name="Freeform 22"/>
            <p:cNvSpPr/>
            <p:nvPr/>
          </p:nvSpPr>
          <p:spPr>
            <a:xfrm>
              <a:off x="0" y="3512"/>
              <a:ext cx="698500" cy="805775"/>
            </a:xfrm>
            <a:custGeom>
              <a:avLst/>
              <a:gdLst/>
              <a:ahLst/>
              <a:cxnLst/>
              <a:rect l="l" t="t" r="r" b="b"/>
              <a:pathLst>
                <a:path w="698500" h="805775">
                  <a:moveTo>
                    <a:pt x="365060" y="5687"/>
                  </a:moveTo>
                  <a:lnTo>
                    <a:pt x="682690" y="190489"/>
                  </a:lnTo>
                  <a:cubicBezTo>
                    <a:pt x="692478" y="196184"/>
                    <a:pt x="698500" y="206655"/>
                    <a:pt x="698500" y="217979"/>
                  </a:cubicBezTo>
                  <a:lnTo>
                    <a:pt x="698500" y="587797"/>
                  </a:lnTo>
                  <a:cubicBezTo>
                    <a:pt x="698500" y="599121"/>
                    <a:pt x="692478" y="609592"/>
                    <a:pt x="682690" y="615287"/>
                  </a:cubicBezTo>
                  <a:lnTo>
                    <a:pt x="365060" y="800089"/>
                  </a:lnTo>
                  <a:cubicBezTo>
                    <a:pt x="355287" y="805776"/>
                    <a:pt x="343213" y="805776"/>
                    <a:pt x="333440" y="800089"/>
                  </a:cubicBezTo>
                  <a:lnTo>
                    <a:pt x="15810" y="615287"/>
                  </a:lnTo>
                  <a:cubicBezTo>
                    <a:pt x="6022" y="609592"/>
                    <a:pt x="0" y="599121"/>
                    <a:pt x="0" y="587797"/>
                  </a:cubicBezTo>
                  <a:lnTo>
                    <a:pt x="0" y="217979"/>
                  </a:lnTo>
                  <a:cubicBezTo>
                    <a:pt x="0" y="206655"/>
                    <a:pt x="6022" y="196184"/>
                    <a:pt x="15810" y="190489"/>
                  </a:cubicBezTo>
                  <a:lnTo>
                    <a:pt x="333440" y="5687"/>
                  </a:lnTo>
                  <a:cubicBezTo>
                    <a:pt x="343213" y="0"/>
                    <a:pt x="355287" y="0"/>
                    <a:pt x="365060" y="5687"/>
                  </a:cubicBezTo>
                  <a:close/>
                </a:path>
              </a:pathLst>
            </a:custGeom>
            <a:gradFill rotWithShape="1">
              <a:gsLst>
                <a:gs pos="0">
                  <a:srgbClr val="3183ED">
                    <a:alpha val="100000"/>
                  </a:srgbClr>
                </a:gs>
                <a:gs pos="100000">
                  <a:srgbClr val="56CCF2">
                    <a:alpha val="100000"/>
                  </a:srgbClr>
                </a:gs>
              </a:gsLst>
              <a:lin ang="5400000"/>
            </a:gradFill>
            <a:ln cap="sq">
              <a:noFill/>
              <a:prstDash val="solid"/>
              <a:miter/>
            </a:ln>
          </p:spPr>
          <p:txBody>
            <a:bodyPr/>
            <a:lstStyle/>
            <a:p>
              <a:endParaRPr lang="en-US"/>
            </a:p>
          </p:txBody>
        </p:sp>
        <p:sp>
          <p:nvSpPr>
            <p:cNvPr id="23" name="TextBox 23"/>
            <p:cNvSpPr txBox="1"/>
            <p:nvPr/>
          </p:nvSpPr>
          <p:spPr>
            <a:xfrm>
              <a:off x="0" y="101600"/>
              <a:ext cx="698500" cy="571500"/>
            </a:xfrm>
            <a:prstGeom prst="rect">
              <a:avLst/>
            </a:prstGeom>
          </p:spPr>
          <p:txBody>
            <a:bodyPr lIns="50800" tIns="50800" rIns="50800" bIns="50800" rtlCol="0" anchor="ctr"/>
            <a:lstStyle/>
            <a:p>
              <a:pPr algn="ctr">
                <a:lnSpc>
                  <a:spcPts val="2659"/>
                </a:lnSpc>
              </a:pPr>
              <a:endParaRPr/>
            </a:p>
          </p:txBody>
        </p:sp>
      </p:grpSp>
      <p:sp>
        <p:nvSpPr>
          <p:cNvPr id="24" name="Freeform 24"/>
          <p:cNvSpPr/>
          <p:nvPr/>
        </p:nvSpPr>
        <p:spPr>
          <a:xfrm>
            <a:off x="9526592" y="4858699"/>
            <a:ext cx="5973371" cy="5428301"/>
          </a:xfrm>
          <a:custGeom>
            <a:avLst/>
            <a:gdLst/>
            <a:ahLst/>
            <a:cxnLst/>
            <a:rect l="l" t="t" r="r" b="b"/>
            <a:pathLst>
              <a:path w="5973371" h="5428301">
                <a:moveTo>
                  <a:pt x="0" y="0"/>
                </a:moveTo>
                <a:lnTo>
                  <a:pt x="5973372" y="0"/>
                </a:lnTo>
                <a:lnTo>
                  <a:pt x="5973372" y="5428301"/>
                </a:lnTo>
                <a:lnTo>
                  <a:pt x="0" y="5428301"/>
                </a:lnTo>
                <a:lnTo>
                  <a:pt x="0" y="0"/>
                </a:lnTo>
                <a:close/>
              </a:path>
            </a:pathLst>
          </a:custGeom>
          <a:blipFill>
            <a:blip r:embed="rId3"/>
            <a:stretch>
              <a:fillRect/>
            </a:stretch>
          </a:blipFill>
        </p:spPr>
        <p:txBody>
          <a:bodyPr/>
          <a:lstStyle/>
          <a:p>
            <a:endParaRPr lang="en-US"/>
          </a:p>
        </p:txBody>
      </p:sp>
      <p:grpSp>
        <p:nvGrpSpPr>
          <p:cNvPr id="25" name="Group 25"/>
          <p:cNvGrpSpPr/>
          <p:nvPr/>
        </p:nvGrpSpPr>
        <p:grpSpPr>
          <a:xfrm>
            <a:off x="9736201" y="5164741"/>
            <a:ext cx="5357059" cy="4603722"/>
            <a:chOff x="0" y="0"/>
            <a:chExt cx="812800" cy="698500"/>
          </a:xfrm>
        </p:grpSpPr>
        <p:sp>
          <p:nvSpPr>
            <p:cNvPr id="26" name="Freeform 26"/>
            <p:cNvSpPr/>
            <p:nvPr/>
          </p:nvSpPr>
          <p:spPr>
            <a:xfrm>
              <a:off x="10545" y="0"/>
              <a:ext cx="791709" cy="698500"/>
            </a:xfrm>
            <a:custGeom>
              <a:avLst/>
              <a:gdLst/>
              <a:ahLst/>
              <a:cxnLst/>
              <a:rect l="l" t="t" r="r" b="b"/>
              <a:pathLst>
                <a:path w="791709" h="698500">
                  <a:moveTo>
                    <a:pt x="774638" y="396717"/>
                  </a:moveTo>
                  <a:lnTo>
                    <a:pt x="626672" y="651033"/>
                  </a:lnTo>
                  <a:cubicBezTo>
                    <a:pt x="609574" y="680421"/>
                    <a:pt x="578138" y="698500"/>
                    <a:pt x="544138" y="698500"/>
                  </a:cubicBezTo>
                  <a:lnTo>
                    <a:pt x="247572" y="698500"/>
                  </a:lnTo>
                  <a:cubicBezTo>
                    <a:pt x="213572" y="698500"/>
                    <a:pt x="182136" y="680421"/>
                    <a:pt x="165038" y="651033"/>
                  </a:cubicBezTo>
                  <a:lnTo>
                    <a:pt x="17072" y="396717"/>
                  </a:lnTo>
                  <a:cubicBezTo>
                    <a:pt x="0" y="367375"/>
                    <a:pt x="0" y="331125"/>
                    <a:pt x="17072" y="301783"/>
                  </a:cubicBezTo>
                  <a:lnTo>
                    <a:pt x="165038" y="47467"/>
                  </a:lnTo>
                  <a:cubicBezTo>
                    <a:pt x="182136" y="18079"/>
                    <a:pt x="213572" y="0"/>
                    <a:pt x="247572" y="0"/>
                  </a:cubicBezTo>
                  <a:lnTo>
                    <a:pt x="544138" y="0"/>
                  </a:lnTo>
                  <a:cubicBezTo>
                    <a:pt x="578138" y="0"/>
                    <a:pt x="609574" y="18079"/>
                    <a:pt x="626672" y="47467"/>
                  </a:cubicBezTo>
                  <a:lnTo>
                    <a:pt x="774638" y="301783"/>
                  </a:lnTo>
                  <a:cubicBezTo>
                    <a:pt x="791710" y="331125"/>
                    <a:pt x="791710" y="367375"/>
                    <a:pt x="774638" y="396717"/>
                  </a:cubicBezTo>
                  <a:close/>
                </a:path>
              </a:pathLst>
            </a:custGeom>
            <a:gradFill rotWithShape="1">
              <a:gsLst>
                <a:gs pos="0">
                  <a:srgbClr val="3183ED">
                    <a:alpha val="100000"/>
                  </a:srgbClr>
                </a:gs>
                <a:gs pos="100000">
                  <a:srgbClr val="56CCF2">
                    <a:alpha val="100000"/>
                  </a:srgbClr>
                </a:gs>
              </a:gsLst>
              <a:lin ang="5400000"/>
            </a:gradFill>
          </p:spPr>
          <p:txBody>
            <a:bodyPr/>
            <a:lstStyle/>
            <a:p>
              <a:endParaRPr lang="en-US"/>
            </a:p>
          </p:txBody>
        </p:sp>
        <p:sp>
          <p:nvSpPr>
            <p:cNvPr id="27" name="TextBox 27"/>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28" name="Group 28"/>
          <p:cNvGrpSpPr/>
          <p:nvPr/>
        </p:nvGrpSpPr>
        <p:grpSpPr>
          <a:xfrm>
            <a:off x="10165464" y="5488650"/>
            <a:ext cx="4479483" cy="3974955"/>
            <a:chOff x="0" y="0"/>
            <a:chExt cx="4346359" cy="3856825"/>
          </a:xfrm>
        </p:grpSpPr>
        <p:sp>
          <p:nvSpPr>
            <p:cNvPr id="29" name="Freeform 29"/>
            <p:cNvSpPr/>
            <p:nvPr/>
          </p:nvSpPr>
          <p:spPr>
            <a:xfrm>
              <a:off x="-15494" y="0"/>
              <a:ext cx="4361815" cy="3856863"/>
            </a:xfrm>
            <a:custGeom>
              <a:avLst/>
              <a:gdLst/>
              <a:ahLst/>
              <a:cxnLst/>
              <a:rect l="l" t="t" r="r" b="b"/>
              <a:pathLst>
                <a:path w="4361815" h="3856863">
                  <a:moveTo>
                    <a:pt x="1275207" y="0"/>
                  </a:moveTo>
                  <a:cubicBezTo>
                    <a:pt x="1151509" y="0"/>
                    <a:pt x="1037336" y="65913"/>
                    <a:pt x="975487" y="173101"/>
                  </a:cubicBezTo>
                  <a:lnTo>
                    <a:pt x="61849" y="1755394"/>
                  </a:lnTo>
                  <a:cubicBezTo>
                    <a:pt x="0" y="1862455"/>
                    <a:pt x="0" y="1994408"/>
                    <a:pt x="61849" y="2101469"/>
                  </a:cubicBezTo>
                  <a:lnTo>
                    <a:pt x="975360" y="3683762"/>
                  </a:lnTo>
                  <a:cubicBezTo>
                    <a:pt x="1036701" y="3789934"/>
                    <a:pt x="1149477" y="3855720"/>
                    <a:pt x="1271905" y="3856863"/>
                  </a:cubicBezTo>
                  <a:lnTo>
                    <a:pt x="3105404" y="3856863"/>
                  </a:lnTo>
                  <a:cubicBezTo>
                    <a:pt x="3227832" y="3855720"/>
                    <a:pt x="3340608" y="3789934"/>
                    <a:pt x="3401949" y="3683762"/>
                  </a:cubicBezTo>
                  <a:lnTo>
                    <a:pt x="4315460" y="2101469"/>
                  </a:lnTo>
                  <a:cubicBezTo>
                    <a:pt x="4345940" y="2048764"/>
                    <a:pt x="4361307" y="1990090"/>
                    <a:pt x="4361815" y="1931162"/>
                  </a:cubicBezTo>
                  <a:lnTo>
                    <a:pt x="4361815" y="1925574"/>
                  </a:lnTo>
                  <a:cubicBezTo>
                    <a:pt x="4361307" y="1866773"/>
                    <a:pt x="4345940" y="1807972"/>
                    <a:pt x="4315460" y="1755267"/>
                  </a:cubicBezTo>
                  <a:lnTo>
                    <a:pt x="3401949" y="173101"/>
                  </a:lnTo>
                  <a:cubicBezTo>
                    <a:pt x="3340100" y="65913"/>
                    <a:pt x="3225927" y="0"/>
                    <a:pt x="3102229" y="0"/>
                  </a:cubicBezTo>
                  <a:close/>
                </a:path>
              </a:pathLst>
            </a:custGeom>
            <a:blipFill>
              <a:blip r:embed="rId5"/>
              <a:stretch>
                <a:fillRect t="-6345" b="-6345"/>
              </a:stretch>
            </a:blipFill>
          </p:spPr>
          <p:txBody>
            <a:bodyPr/>
            <a:lstStyle/>
            <a:p>
              <a:endParaRPr lang="en-US"/>
            </a:p>
          </p:txBody>
        </p:sp>
      </p:grpSp>
      <p:grpSp>
        <p:nvGrpSpPr>
          <p:cNvPr id="30" name="Group 30"/>
          <p:cNvGrpSpPr/>
          <p:nvPr/>
        </p:nvGrpSpPr>
        <p:grpSpPr>
          <a:xfrm>
            <a:off x="-853415" y="7011522"/>
            <a:ext cx="9587865" cy="1052918"/>
            <a:chOff x="0" y="0"/>
            <a:chExt cx="5551013" cy="609600"/>
          </a:xfrm>
        </p:grpSpPr>
        <p:sp>
          <p:nvSpPr>
            <p:cNvPr id="31" name="Freeform 31"/>
            <p:cNvSpPr/>
            <p:nvPr/>
          </p:nvSpPr>
          <p:spPr>
            <a:xfrm>
              <a:off x="3924" y="0"/>
              <a:ext cx="5543165" cy="609600"/>
            </a:xfrm>
            <a:custGeom>
              <a:avLst/>
              <a:gdLst/>
              <a:ahLst/>
              <a:cxnLst/>
              <a:rect l="l" t="t" r="r" b="b"/>
              <a:pathLst>
                <a:path w="5543165" h="609600">
                  <a:moveTo>
                    <a:pt x="5327739" y="0"/>
                  </a:moveTo>
                  <a:lnTo>
                    <a:pt x="12225" y="0"/>
                  </a:lnTo>
                  <a:cubicBezTo>
                    <a:pt x="8484" y="0"/>
                    <a:pt x="4970" y="1799"/>
                    <a:pt x="2783" y="4834"/>
                  </a:cubicBezTo>
                  <a:cubicBezTo>
                    <a:pt x="595" y="7869"/>
                    <a:pt x="0" y="11771"/>
                    <a:pt x="1183" y="15321"/>
                  </a:cubicBezTo>
                  <a:lnTo>
                    <a:pt x="194169" y="594279"/>
                  </a:lnTo>
                  <a:cubicBezTo>
                    <a:pt x="197219" y="603429"/>
                    <a:pt x="205781" y="609600"/>
                    <a:pt x="215425" y="609600"/>
                  </a:cubicBezTo>
                  <a:lnTo>
                    <a:pt x="5530939" y="609600"/>
                  </a:lnTo>
                  <a:cubicBezTo>
                    <a:pt x="5534681" y="609600"/>
                    <a:pt x="5538194" y="607801"/>
                    <a:pt x="5540382" y="604766"/>
                  </a:cubicBezTo>
                  <a:cubicBezTo>
                    <a:pt x="5542570" y="601731"/>
                    <a:pt x="5543165" y="597829"/>
                    <a:pt x="5541982" y="594279"/>
                  </a:cubicBezTo>
                  <a:lnTo>
                    <a:pt x="5348996" y="15321"/>
                  </a:lnTo>
                  <a:cubicBezTo>
                    <a:pt x="5345946" y="6171"/>
                    <a:pt x="5337384" y="0"/>
                    <a:pt x="5327739"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txBody>
            <a:bodyPr/>
            <a:lstStyle/>
            <a:p>
              <a:endParaRPr lang="en-US"/>
            </a:p>
          </p:txBody>
        </p:sp>
        <p:sp>
          <p:nvSpPr>
            <p:cNvPr id="32" name="TextBox 32"/>
            <p:cNvSpPr txBox="1"/>
            <p:nvPr/>
          </p:nvSpPr>
          <p:spPr>
            <a:xfrm>
              <a:off x="101600" y="-38100"/>
              <a:ext cx="5347813" cy="647700"/>
            </a:xfrm>
            <a:prstGeom prst="rect">
              <a:avLst/>
            </a:prstGeom>
          </p:spPr>
          <p:txBody>
            <a:bodyPr lIns="50800" tIns="50800" rIns="50800" bIns="50800" rtlCol="0" anchor="ctr"/>
            <a:lstStyle/>
            <a:p>
              <a:pPr algn="ctr">
                <a:lnSpc>
                  <a:spcPts val="2659"/>
                </a:lnSpc>
              </a:pPr>
              <a:endParaRPr/>
            </a:p>
          </p:txBody>
        </p:sp>
      </p:grpSp>
      <p:sp>
        <p:nvSpPr>
          <p:cNvPr id="33" name="TextBox 33"/>
          <p:cNvSpPr txBox="1"/>
          <p:nvPr/>
        </p:nvSpPr>
        <p:spPr>
          <a:xfrm>
            <a:off x="699164" y="3265610"/>
            <a:ext cx="9678172" cy="1044096"/>
          </a:xfrm>
          <a:prstGeom prst="rect">
            <a:avLst/>
          </a:prstGeom>
        </p:spPr>
        <p:txBody>
          <a:bodyPr lIns="0" tIns="0" rIns="0" bIns="0" rtlCol="0" anchor="t">
            <a:spAutoFit/>
          </a:bodyPr>
          <a:lstStyle/>
          <a:p>
            <a:pPr marL="0" lvl="0" indent="0" algn="l">
              <a:lnSpc>
                <a:spcPts val="8515"/>
              </a:lnSpc>
              <a:spcBef>
                <a:spcPct val="0"/>
              </a:spcBef>
            </a:pPr>
            <a:r>
              <a:rPr lang="en-US" sz="6082" b="1">
                <a:solidFill>
                  <a:srgbClr val="000000"/>
                </a:solidFill>
                <a:latin typeface="Clear Sans Bold"/>
                <a:ea typeface="Clear Sans Bold"/>
                <a:cs typeface="Clear Sans Bold"/>
                <a:sym typeface="Clear Sans Bold"/>
              </a:rPr>
              <a:t>Overview of the </a:t>
            </a:r>
          </a:p>
        </p:txBody>
      </p:sp>
      <p:sp>
        <p:nvSpPr>
          <p:cNvPr id="34" name="TextBox 34"/>
          <p:cNvSpPr txBox="1"/>
          <p:nvPr/>
        </p:nvSpPr>
        <p:spPr>
          <a:xfrm>
            <a:off x="737264" y="7079788"/>
            <a:ext cx="6531073" cy="802086"/>
          </a:xfrm>
          <a:prstGeom prst="rect">
            <a:avLst/>
          </a:prstGeom>
        </p:spPr>
        <p:txBody>
          <a:bodyPr lIns="0" tIns="0" rIns="0" bIns="0" rtlCol="0" anchor="t">
            <a:spAutoFit/>
          </a:bodyPr>
          <a:lstStyle/>
          <a:p>
            <a:pPr marL="0" lvl="0" indent="0" algn="l">
              <a:lnSpc>
                <a:spcPts val="6550"/>
              </a:lnSpc>
              <a:spcBef>
                <a:spcPct val="0"/>
              </a:spcBef>
            </a:pPr>
            <a:r>
              <a:rPr lang="en-US" sz="4679" b="1" spc="224">
                <a:solidFill>
                  <a:srgbClr val="000000"/>
                </a:solidFill>
                <a:latin typeface="Clear Sans Bold"/>
                <a:ea typeface="Clear Sans Bold"/>
                <a:cs typeface="Clear Sans Bold"/>
                <a:sym typeface="Clear Sans Bold"/>
              </a:rPr>
              <a:t>JANUARY 1, 2025</a:t>
            </a:r>
          </a:p>
        </p:txBody>
      </p:sp>
      <p:sp>
        <p:nvSpPr>
          <p:cNvPr id="35" name="TextBox 35"/>
          <p:cNvSpPr txBox="1"/>
          <p:nvPr/>
        </p:nvSpPr>
        <p:spPr>
          <a:xfrm>
            <a:off x="699164" y="8462957"/>
            <a:ext cx="3344982" cy="621194"/>
          </a:xfrm>
          <a:prstGeom prst="rect">
            <a:avLst/>
          </a:prstGeom>
        </p:spPr>
        <p:txBody>
          <a:bodyPr lIns="0" tIns="0" rIns="0" bIns="0" rtlCol="0" anchor="t">
            <a:spAutoFit/>
          </a:bodyPr>
          <a:lstStyle/>
          <a:p>
            <a:pPr marL="0" lvl="0" indent="0" algn="l">
              <a:lnSpc>
                <a:spcPts val="5135"/>
              </a:lnSpc>
              <a:spcBef>
                <a:spcPct val="0"/>
              </a:spcBef>
            </a:pPr>
            <a:r>
              <a:rPr lang="en-US" sz="3668" b="1" spc="-91">
                <a:solidFill>
                  <a:srgbClr val="000000"/>
                </a:solidFill>
                <a:latin typeface="Clear Sans Bold"/>
                <a:ea typeface="Clear Sans Bold"/>
                <a:cs typeface="Clear Sans Bold"/>
                <a:sym typeface="Clear Sans Bold"/>
              </a:rPr>
              <a:t>Presented by</a:t>
            </a:r>
          </a:p>
        </p:txBody>
      </p:sp>
      <p:sp>
        <p:nvSpPr>
          <p:cNvPr id="36" name="TextBox 36"/>
          <p:cNvSpPr txBox="1"/>
          <p:nvPr/>
        </p:nvSpPr>
        <p:spPr>
          <a:xfrm>
            <a:off x="699164" y="9007952"/>
            <a:ext cx="7356756" cy="728322"/>
          </a:xfrm>
          <a:prstGeom prst="rect">
            <a:avLst/>
          </a:prstGeom>
        </p:spPr>
        <p:txBody>
          <a:bodyPr lIns="0" tIns="0" rIns="0" bIns="0" rtlCol="0" anchor="t">
            <a:spAutoFit/>
          </a:bodyPr>
          <a:lstStyle/>
          <a:p>
            <a:pPr marL="0" lvl="0" indent="0" algn="l">
              <a:lnSpc>
                <a:spcPts val="5996"/>
              </a:lnSpc>
              <a:spcBef>
                <a:spcPct val="0"/>
              </a:spcBef>
            </a:pPr>
            <a:r>
              <a:rPr lang="en-US" sz="4282" b="1">
                <a:solidFill>
                  <a:srgbClr val="112D4E"/>
                </a:solidFill>
                <a:latin typeface="Barlow Bold"/>
                <a:ea typeface="Barlow Bold"/>
                <a:cs typeface="Barlow Bold"/>
                <a:sym typeface="Barlow Bold"/>
              </a:rPr>
              <a:t>MEMA, MALEM and MEMCDC</a:t>
            </a:r>
          </a:p>
        </p:txBody>
      </p:sp>
      <p:sp>
        <p:nvSpPr>
          <p:cNvPr id="37" name="TextBox 37"/>
          <p:cNvSpPr txBox="1"/>
          <p:nvPr/>
        </p:nvSpPr>
        <p:spPr>
          <a:xfrm>
            <a:off x="699164" y="4588220"/>
            <a:ext cx="8444836" cy="1791335"/>
          </a:xfrm>
          <a:prstGeom prst="rect">
            <a:avLst/>
          </a:prstGeom>
        </p:spPr>
        <p:txBody>
          <a:bodyPr lIns="0" tIns="0" rIns="0" bIns="0" rtlCol="0" anchor="t">
            <a:spAutoFit/>
          </a:bodyPr>
          <a:lstStyle/>
          <a:p>
            <a:pPr algn="l">
              <a:lnSpc>
                <a:spcPts val="4719"/>
              </a:lnSpc>
            </a:pPr>
            <a:r>
              <a:rPr lang="en-US" sz="3999" b="1">
                <a:solidFill>
                  <a:srgbClr val="112D4E"/>
                </a:solidFill>
                <a:latin typeface="Barlow Bold"/>
                <a:ea typeface="Barlow Bold"/>
                <a:cs typeface="Barlow Bold"/>
                <a:sym typeface="Barlow Bold"/>
              </a:rPr>
              <a:t>STATE OF MAINE </a:t>
            </a:r>
          </a:p>
          <a:p>
            <a:pPr marL="0" lvl="0" indent="0" algn="l">
              <a:lnSpc>
                <a:spcPts val="4719"/>
              </a:lnSpc>
            </a:pPr>
            <a:r>
              <a:rPr lang="en-US" sz="3999" b="1">
                <a:solidFill>
                  <a:srgbClr val="112D4E"/>
                </a:solidFill>
                <a:latin typeface="Barlow Bold"/>
                <a:ea typeface="Barlow Bold"/>
                <a:cs typeface="Barlow Bold"/>
                <a:sym typeface="Barlow Bold"/>
              </a:rPr>
              <a:t>LOCAL EMERGENCY MANAGEMENT DIRECTOR HANDBOOK</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grpSp>
        <p:nvGrpSpPr>
          <p:cNvPr id="2" name="Group 2"/>
          <p:cNvGrpSpPr/>
          <p:nvPr/>
        </p:nvGrpSpPr>
        <p:grpSpPr>
          <a:xfrm>
            <a:off x="-1567933" y="3761831"/>
            <a:ext cx="10711933" cy="681609"/>
            <a:chOff x="0" y="0"/>
            <a:chExt cx="9580269" cy="609600"/>
          </a:xfrm>
        </p:grpSpPr>
        <p:sp>
          <p:nvSpPr>
            <p:cNvPr id="3" name="Freeform 3"/>
            <p:cNvSpPr/>
            <p:nvPr/>
          </p:nvSpPr>
          <p:spPr>
            <a:xfrm>
              <a:off x="1405" y="0"/>
              <a:ext cx="9577460" cy="609600"/>
            </a:xfrm>
            <a:custGeom>
              <a:avLst/>
              <a:gdLst/>
              <a:ahLst/>
              <a:cxnLst/>
              <a:rect l="l" t="t" r="r" b="b"/>
              <a:pathLst>
                <a:path w="9577460" h="609600">
                  <a:moveTo>
                    <a:pt x="9369883" y="0"/>
                  </a:moveTo>
                  <a:lnTo>
                    <a:pt x="4377" y="0"/>
                  </a:lnTo>
                  <a:cubicBezTo>
                    <a:pt x="3037" y="0"/>
                    <a:pt x="1779" y="644"/>
                    <a:pt x="996" y="1731"/>
                  </a:cubicBezTo>
                  <a:cubicBezTo>
                    <a:pt x="213" y="2817"/>
                    <a:pt x="0" y="4214"/>
                    <a:pt x="423" y="5485"/>
                  </a:cubicBezTo>
                  <a:lnTo>
                    <a:pt x="199967" y="604115"/>
                  </a:lnTo>
                  <a:cubicBezTo>
                    <a:pt x="201059" y="607390"/>
                    <a:pt x="204124" y="609600"/>
                    <a:pt x="207577" y="609600"/>
                  </a:cubicBezTo>
                  <a:lnTo>
                    <a:pt x="9573083" y="609600"/>
                  </a:lnTo>
                  <a:cubicBezTo>
                    <a:pt x="9574422" y="609600"/>
                    <a:pt x="9575680" y="608956"/>
                    <a:pt x="9576463" y="607869"/>
                  </a:cubicBezTo>
                  <a:cubicBezTo>
                    <a:pt x="9577247" y="606783"/>
                    <a:pt x="9577460" y="605386"/>
                    <a:pt x="9577036" y="604115"/>
                  </a:cubicBezTo>
                  <a:lnTo>
                    <a:pt x="9377493" y="5485"/>
                  </a:lnTo>
                  <a:cubicBezTo>
                    <a:pt x="9376401" y="2209"/>
                    <a:pt x="9373335" y="0"/>
                    <a:pt x="9369883" y="0"/>
                  </a:cubicBezTo>
                  <a:close/>
                </a:path>
              </a:pathLst>
            </a:custGeom>
            <a:gradFill rotWithShape="1">
              <a:gsLst>
                <a:gs pos="0">
                  <a:srgbClr val="56CCF2">
                    <a:alpha val="100000"/>
                  </a:srgbClr>
                </a:gs>
                <a:gs pos="50000">
                  <a:srgbClr val="56CCF2">
                    <a:alpha val="100000"/>
                  </a:srgbClr>
                </a:gs>
                <a:gs pos="100000">
                  <a:srgbClr val="3183ED">
                    <a:alpha val="100000"/>
                  </a:srgbClr>
                </a:gs>
              </a:gsLst>
              <a:path path="circle">
                <a:fillToRect l="50000" t="50000" r="50000" b="50000"/>
              </a:path>
            </a:gradFill>
          </p:spPr>
          <p:txBody>
            <a:bodyPr/>
            <a:lstStyle/>
            <a:p>
              <a:endParaRPr lang="en-US"/>
            </a:p>
          </p:txBody>
        </p:sp>
        <p:sp>
          <p:nvSpPr>
            <p:cNvPr id="4" name="TextBox 4"/>
            <p:cNvSpPr txBox="1"/>
            <p:nvPr/>
          </p:nvSpPr>
          <p:spPr>
            <a:xfrm>
              <a:off x="101600" y="-38100"/>
              <a:ext cx="9377069" cy="6477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567933" y="6245371"/>
            <a:ext cx="8471778" cy="681609"/>
            <a:chOff x="0" y="0"/>
            <a:chExt cx="7576776" cy="609600"/>
          </a:xfrm>
        </p:grpSpPr>
        <p:sp>
          <p:nvSpPr>
            <p:cNvPr id="6" name="Freeform 6"/>
            <p:cNvSpPr/>
            <p:nvPr/>
          </p:nvSpPr>
          <p:spPr>
            <a:xfrm>
              <a:off x="1776" y="0"/>
              <a:ext cx="7573224" cy="609600"/>
            </a:xfrm>
            <a:custGeom>
              <a:avLst/>
              <a:gdLst/>
              <a:ahLst/>
              <a:cxnLst/>
              <a:rect l="l" t="t" r="r" b="b"/>
              <a:pathLst>
                <a:path w="7573224" h="609600">
                  <a:moveTo>
                    <a:pt x="7364490" y="0"/>
                  </a:moveTo>
                  <a:lnTo>
                    <a:pt x="5535" y="0"/>
                  </a:lnTo>
                  <a:cubicBezTo>
                    <a:pt x="3841" y="0"/>
                    <a:pt x="2250" y="814"/>
                    <a:pt x="1260" y="2188"/>
                  </a:cubicBezTo>
                  <a:cubicBezTo>
                    <a:pt x="270" y="3562"/>
                    <a:pt x="0" y="5329"/>
                    <a:pt x="536" y="6936"/>
                  </a:cubicBezTo>
                  <a:lnTo>
                    <a:pt x="199112" y="602664"/>
                  </a:lnTo>
                  <a:cubicBezTo>
                    <a:pt x="200493" y="606806"/>
                    <a:pt x="204369" y="609600"/>
                    <a:pt x="208735" y="609600"/>
                  </a:cubicBezTo>
                  <a:lnTo>
                    <a:pt x="7567690" y="609600"/>
                  </a:lnTo>
                  <a:cubicBezTo>
                    <a:pt x="7569384" y="609600"/>
                    <a:pt x="7570974" y="608786"/>
                    <a:pt x="7571964" y="607412"/>
                  </a:cubicBezTo>
                  <a:cubicBezTo>
                    <a:pt x="7572955" y="606038"/>
                    <a:pt x="7573224" y="604271"/>
                    <a:pt x="7572689" y="602664"/>
                  </a:cubicBezTo>
                  <a:lnTo>
                    <a:pt x="7374113" y="6936"/>
                  </a:lnTo>
                  <a:cubicBezTo>
                    <a:pt x="7372731" y="2794"/>
                    <a:pt x="7368856" y="0"/>
                    <a:pt x="7364490" y="0"/>
                  </a:cubicBezTo>
                  <a:close/>
                </a:path>
              </a:pathLst>
            </a:custGeom>
            <a:gradFill rotWithShape="1">
              <a:gsLst>
                <a:gs pos="0">
                  <a:srgbClr val="56CCF2">
                    <a:alpha val="100000"/>
                  </a:srgbClr>
                </a:gs>
                <a:gs pos="50000">
                  <a:srgbClr val="56CCF2">
                    <a:alpha val="100000"/>
                  </a:srgbClr>
                </a:gs>
                <a:gs pos="100000">
                  <a:srgbClr val="3183ED">
                    <a:alpha val="100000"/>
                  </a:srgbClr>
                </a:gs>
              </a:gsLst>
              <a:path path="circle">
                <a:fillToRect l="50000" t="50000" r="50000" b="50000"/>
              </a:path>
            </a:gradFill>
          </p:spPr>
          <p:txBody>
            <a:bodyPr/>
            <a:lstStyle/>
            <a:p>
              <a:endParaRPr lang="en-US"/>
            </a:p>
          </p:txBody>
        </p:sp>
        <p:sp>
          <p:nvSpPr>
            <p:cNvPr id="7" name="TextBox 7"/>
            <p:cNvSpPr txBox="1"/>
            <p:nvPr/>
          </p:nvSpPr>
          <p:spPr>
            <a:xfrm>
              <a:off x="101600" y="-38100"/>
              <a:ext cx="7373576" cy="6477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0085270" y="91012"/>
            <a:ext cx="8202730" cy="937688"/>
            <a:chOff x="0" y="0"/>
            <a:chExt cx="10936973" cy="1250251"/>
          </a:xfrm>
        </p:grpSpPr>
        <p:grpSp>
          <p:nvGrpSpPr>
            <p:cNvPr id="9" name="Group 9"/>
            <p:cNvGrpSpPr/>
            <p:nvPr/>
          </p:nvGrpSpPr>
          <p:grpSpPr>
            <a:xfrm rot="-10800000">
              <a:off x="0" y="0"/>
              <a:ext cx="10936973" cy="1250251"/>
              <a:chOff x="0" y="0"/>
              <a:chExt cx="5970210" cy="682480"/>
            </a:xfrm>
          </p:grpSpPr>
          <p:sp>
            <p:nvSpPr>
              <p:cNvPr id="10" name="Freeform 10"/>
              <p:cNvSpPr/>
              <p:nvPr/>
            </p:nvSpPr>
            <p:spPr>
              <a:xfrm>
                <a:off x="4118" y="0"/>
                <a:ext cx="5961973" cy="682480"/>
              </a:xfrm>
              <a:custGeom>
                <a:avLst/>
                <a:gdLst/>
                <a:ahLst/>
                <a:cxnLst/>
                <a:rect l="l" t="t" r="r" b="b"/>
                <a:pathLst>
                  <a:path w="5961973" h="682480">
                    <a:moveTo>
                      <a:pt x="217958" y="682480"/>
                    </a:moveTo>
                    <a:lnTo>
                      <a:pt x="5744015" y="682480"/>
                    </a:lnTo>
                    <a:cubicBezTo>
                      <a:pt x="5755214" y="682480"/>
                      <a:pt x="5765083" y="675121"/>
                      <a:pt x="5768278" y="664388"/>
                    </a:cubicBezTo>
                    <a:lnTo>
                      <a:pt x="5960705" y="18092"/>
                    </a:lnTo>
                    <a:cubicBezTo>
                      <a:pt x="5961973" y="13832"/>
                      <a:pt x="5961155" y="9224"/>
                      <a:pt x="5958499" y="5662"/>
                    </a:cubicBezTo>
                    <a:cubicBezTo>
                      <a:pt x="5955842" y="2099"/>
                      <a:pt x="5951659" y="0"/>
                      <a:pt x="5947215" y="0"/>
                    </a:cubicBezTo>
                    <a:lnTo>
                      <a:pt x="14758" y="0"/>
                    </a:lnTo>
                    <a:cubicBezTo>
                      <a:pt x="10314" y="0"/>
                      <a:pt x="6131" y="2099"/>
                      <a:pt x="3475" y="5662"/>
                    </a:cubicBezTo>
                    <a:cubicBezTo>
                      <a:pt x="818" y="9224"/>
                      <a:pt x="0" y="13832"/>
                      <a:pt x="1269" y="18092"/>
                    </a:cubicBezTo>
                    <a:lnTo>
                      <a:pt x="193695" y="664388"/>
                    </a:lnTo>
                    <a:cubicBezTo>
                      <a:pt x="196891" y="675121"/>
                      <a:pt x="206759" y="682480"/>
                      <a:pt x="217958" y="682480"/>
                    </a:cubicBezTo>
                    <a:close/>
                  </a:path>
                </a:pathLst>
              </a:custGeom>
              <a:gradFill rotWithShape="1">
                <a:gsLst>
                  <a:gs pos="0">
                    <a:srgbClr val="3183ED">
                      <a:alpha val="100000"/>
                    </a:srgbClr>
                  </a:gs>
                  <a:gs pos="100000">
                    <a:srgbClr val="56CCF2">
                      <a:alpha val="100000"/>
                    </a:srgbClr>
                  </a:gs>
                </a:gsLst>
                <a:lin ang="5400000"/>
              </a:gradFill>
              <a:ln cap="sq">
                <a:noFill/>
                <a:prstDash val="solid"/>
                <a:miter/>
              </a:ln>
            </p:spPr>
            <p:txBody>
              <a:bodyPr/>
              <a:lstStyle/>
              <a:p>
                <a:endParaRPr lang="en-US"/>
              </a:p>
            </p:txBody>
          </p:sp>
          <p:sp>
            <p:nvSpPr>
              <p:cNvPr id="11" name="TextBox 11"/>
              <p:cNvSpPr txBox="1"/>
              <p:nvPr/>
            </p:nvSpPr>
            <p:spPr>
              <a:xfrm>
                <a:off x="127000" y="-38100"/>
                <a:ext cx="5716210" cy="720580"/>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1400960" y="69850"/>
              <a:ext cx="8135052" cy="1001552"/>
            </a:xfrm>
            <a:prstGeom prst="rect">
              <a:avLst/>
            </a:prstGeom>
          </p:spPr>
          <p:txBody>
            <a:bodyPr lIns="0" tIns="0" rIns="0" bIns="0" rtlCol="0" anchor="t">
              <a:spAutoFit/>
            </a:bodyPr>
            <a:lstStyle/>
            <a:p>
              <a:pPr marL="0" lvl="0" indent="0" algn="ctr">
                <a:lnSpc>
                  <a:spcPts val="5644"/>
                </a:lnSpc>
              </a:pPr>
              <a:r>
                <a:rPr lang="en-US" sz="5226" b="1">
                  <a:solidFill>
                    <a:srgbClr val="FFFFFF"/>
                  </a:solidFill>
                  <a:latin typeface="Barlow Bold"/>
                  <a:ea typeface="Barlow Bold"/>
                  <a:cs typeface="Barlow Bold"/>
                  <a:sym typeface="Barlow Bold"/>
                </a:rPr>
                <a:t>Module 1</a:t>
              </a:r>
            </a:p>
          </p:txBody>
        </p:sp>
      </p:grpSp>
      <p:sp>
        <p:nvSpPr>
          <p:cNvPr id="13" name="Freeform 13"/>
          <p:cNvSpPr/>
          <p:nvPr/>
        </p:nvSpPr>
        <p:spPr>
          <a:xfrm>
            <a:off x="12256335" y="3364690"/>
            <a:ext cx="4342514" cy="4313564"/>
          </a:xfrm>
          <a:custGeom>
            <a:avLst/>
            <a:gdLst/>
            <a:ahLst/>
            <a:cxnLst/>
            <a:rect l="l" t="t" r="r" b="b"/>
            <a:pathLst>
              <a:path w="4342514" h="4313564">
                <a:moveTo>
                  <a:pt x="0" y="0"/>
                </a:moveTo>
                <a:lnTo>
                  <a:pt x="4342514" y="0"/>
                </a:lnTo>
                <a:lnTo>
                  <a:pt x="4342514" y="4313563"/>
                </a:lnTo>
                <a:lnTo>
                  <a:pt x="0" y="431356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4" name="TextBox 14"/>
          <p:cNvSpPr txBox="1"/>
          <p:nvPr/>
        </p:nvSpPr>
        <p:spPr>
          <a:xfrm>
            <a:off x="959384" y="879947"/>
            <a:ext cx="7671252" cy="2491740"/>
          </a:xfrm>
          <a:prstGeom prst="rect">
            <a:avLst/>
          </a:prstGeom>
        </p:spPr>
        <p:txBody>
          <a:bodyPr lIns="0" tIns="0" rIns="0" bIns="0" rtlCol="0" anchor="t">
            <a:spAutoFit/>
          </a:bodyPr>
          <a:lstStyle/>
          <a:p>
            <a:pPr marL="0" lvl="0" indent="0" algn="l">
              <a:lnSpc>
                <a:spcPts val="6480"/>
              </a:lnSpc>
            </a:pPr>
            <a:r>
              <a:rPr lang="en-US" sz="6000" b="1" spc="-150">
                <a:solidFill>
                  <a:srgbClr val="112D4E"/>
                </a:solidFill>
                <a:latin typeface="Barlow Bold"/>
                <a:ea typeface="Barlow Bold"/>
                <a:cs typeface="Barlow Bold"/>
                <a:sym typeface="Barlow Bold"/>
              </a:rPr>
              <a:t>Local Emergency Management Ordinances</a:t>
            </a:r>
          </a:p>
        </p:txBody>
      </p:sp>
      <p:sp>
        <p:nvSpPr>
          <p:cNvPr id="15" name="TextBox 15"/>
          <p:cNvSpPr txBox="1"/>
          <p:nvPr/>
        </p:nvSpPr>
        <p:spPr>
          <a:xfrm>
            <a:off x="995222" y="4615502"/>
            <a:ext cx="10390310" cy="905969"/>
          </a:xfrm>
          <a:prstGeom prst="rect">
            <a:avLst/>
          </a:prstGeom>
        </p:spPr>
        <p:txBody>
          <a:bodyPr lIns="0" tIns="0" rIns="0" bIns="0" rtlCol="0" anchor="t">
            <a:spAutoFit/>
          </a:bodyPr>
          <a:lstStyle/>
          <a:p>
            <a:pPr marL="0" lvl="0" indent="0" algn="l">
              <a:lnSpc>
                <a:spcPts val="3706"/>
              </a:lnSpc>
            </a:pPr>
            <a:r>
              <a:rPr lang="en-US" sz="2345" spc="-44">
                <a:solidFill>
                  <a:srgbClr val="000000"/>
                </a:solidFill>
                <a:latin typeface="Clear Sans"/>
                <a:ea typeface="Clear Sans"/>
                <a:cs typeface="Clear Sans"/>
                <a:sym typeface="Clear Sans"/>
              </a:rPr>
              <a:t>Local governing bodies have the authority to enact local ordinances under Maine’s home rule legislation [see: Maine Constitution Article VIII. Part Second]. </a:t>
            </a:r>
          </a:p>
        </p:txBody>
      </p:sp>
      <p:sp>
        <p:nvSpPr>
          <p:cNvPr id="16" name="TextBox 16"/>
          <p:cNvSpPr txBox="1"/>
          <p:nvPr/>
        </p:nvSpPr>
        <p:spPr>
          <a:xfrm>
            <a:off x="959384" y="3821031"/>
            <a:ext cx="7254950" cy="512926"/>
          </a:xfrm>
          <a:prstGeom prst="rect">
            <a:avLst/>
          </a:prstGeom>
        </p:spPr>
        <p:txBody>
          <a:bodyPr lIns="0" tIns="0" rIns="0" bIns="0" rtlCol="0" anchor="t">
            <a:spAutoFit/>
          </a:bodyPr>
          <a:lstStyle/>
          <a:p>
            <a:pPr marL="0" lvl="0" indent="0" algn="l">
              <a:lnSpc>
                <a:spcPts val="3949"/>
              </a:lnSpc>
            </a:pPr>
            <a:r>
              <a:rPr lang="en-US" sz="3656" b="1">
                <a:solidFill>
                  <a:srgbClr val="112D4E"/>
                </a:solidFill>
                <a:latin typeface="Barlow Bold"/>
                <a:ea typeface="Barlow Bold"/>
                <a:cs typeface="Barlow Bold"/>
                <a:sym typeface="Barlow Bold"/>
              </a:rPr>
              <a:t>Maine’s home rule legislation</a:t>
            </a:r>
          </a:p>
        </p:txBody>
      </p:sp>
      <p:sp>
        <p:nvSpPr>
          <p:cNvPr id="17" name="TextBox 17"/>
          <p:cNvSpPr txBox="1"/>
          <p:nvPr/>
        </p:nvSpPr>
        <p:spPr>
          <a:xfrm>
            <a:off x="1028700" y="6348763"/>
            <a:ext cx="4579749" cy="512926"/>
          </a:xfrm>
          <a:prstGeom prst="rect">
            <a:avLst/>
          </a:prstGeom>
        </p:spPr>
        <p:txBody>
          <a:bodyPr lIns="0" tIns="0" rIns="0" bIns="0" rtlCol="0" anchor="t">
            <a:spAutoFit/>
          </a:bodyPr>
          <a:lstStyle/>
          <a:p>
            <a:pPr marL="0" lvl="0" indent="0" algn="l">
              <a:lnSpc>
                <a:spcPts val="3949"/>
              </a:lnSpc>
            </a:pPr>
            <a:r>
              <a:rPr lang="en-US" sz="3656" b="1">
                <a:solidFill>
                  <a:srgbClr val="112D4E"/>
                </a:solidFill>
                <a:latin typeface="Barlow Bold"/>
                <a:ea typeface="Barlow Bold"/>
                <a:cs typeface="Barlow Bold"/>
                <a:sym typeface="Barlow Bold"/>
              </a:rPr>
              <a:t>Local Ordinances</a:t>
            </a:r>
          </a:p>
        </p:txBody>
      </p:sp>
      <p:sp>
        <p:nvSpPr>
          <p:cNvPr id="18" name="TextBox 18"/>
          <p:cNvSpPr txBox="1"/>
          <p:nvPr/>
        </p:nvSpPr>
        <p:spPr>
          <a:xfrm>
            <a:off x="959384" y="7098430"/>
            <a:ext cx="10426148" cy="2306144"/>
          </a:xfrm>
          <a:prstGeom prst="rect">
            <a:avLst/>
          </a:prstGeom>
        </p:spPr>
        <p:txBody>
          <a:bodyPr lIns="0" tIns="0" rIns="0" bIns="0" rtlCol="0" anchor="t">
            <a:spAutoFit/>
          </a:bodyPr>
          <a:lstStyle/>
          <a:p>
            <a:pPr algn="l">
              <a:lnSpc>
                <a:spcPts val="3706"/>
              </a:lnSpc>
            </a:pPr>
            <a:r>
              <a:rPr lang="en-US" sz="2345" spc="-44">
                <a:solidFill>
                  <a:srgbClr val="000000"/>
                </a:solidFill>
                <a:latin typeface="Clear Sans"/>
                <a:ea typeface="Clear Sans"/>
                <a:cs typeface="Clear Sans"/>
                <a:sym typeface="Clear Sans"/>
              </a:rPr>
              <a:t>A local emergency management ordinance can assist by:</a:t>
            </a:r>
          </a:p>
          <a:p>
            <a:pPr marL="506448" lvl="1" indent="-253224" algn="l">
              <a:lnSpc>
                <a:spcPts val="3706"/>
              </a:lnSpc>
              <a:buFont typeface="Arial"/>
              <a:buChar char="•"/>
            </a:pPr>
            <a:r>
              <a:rPr lang="en-US" sz="2345" spc="-44">
                <a:solidFill>
                  <a:srgbClr val="000000"/>
                </a:solidFill>
                <a:latin typeface="Clear Sans"/>
                <a:ea typeface="Clear Sans"/>
                <a:cs typeface="Clear Sans"/>
                <a:sym typeface="Clear Sans"/>
              </a:rPr>
              <a:t>taking the guesswork out of planning and response</a:t>
            </a:r>
          </a:p>
          <a:p>
            <a:pPr marL="506448" lvl="1" indent="-253224" algn="l">
              <a:lnSpc>
                <a:spcPts val="3706"/>
              </a:lnSpc>
              <a:buFont typeface="Arial"/>
              <a:buChar char="•"/>
            </a:pPr>
            <a:r>
              <a:rPr lang="en-US" sz="2345" spc="-44">
                <a:solidFill>
                  <a:srgbClr val="000000"/>
                </a:solidFill>
                <a:latin typeface="Clear Sans"/>
                <a:ea typeface="Clear Sans"/>
                <a:cs typeface="Clear Sans"/>
                <a:sym typeface="Clear Sans"/>
              </a:rPr>
              <a:t>protecting people and property within the community</a:t>
            </a:r>
          </a:p>
          <a:p>
            <a:pPr marL="506448" lvl="1" indent="-253224" algn="l">
              <a:lnSpc>
                <a:spcPts val="3706"/>
              </a:lnSpc>
              <a:buFont typeface="Arial"/>
              <a:buChar char="•"/>
            </a:pPr>
            <a:r>
              <a:rPr lang="en-US" sz="2345" spc="-44">
                <a:solidFill>
                  <a:srgbClr val="000000"/>
                </a:solidFill>
                <a:latin typeface="Clear Sans"/>
                <a:ea typeface="Clear Sans"/>
                <a:cs typeface="Clear Sans"/>
                <a:sym typeface="Clear Sans"/>
              </a:rPr>
              <a:t>clarifying roles and responsibilities</a:t>
            </a:r>
          </a:p>
          <a:p>
            <a:pPr marL="506448" lvl="1" indent="-253224" algn="l">
              <a:lnSpc>
                <a:spcPts val="3706"/>
              </a:lnSpc>
              <a:buFont typeface="Arial"/>
              <a:buChar char="•"/>
            </a:pPr>
            <a:r>
              <a:rPr lang="en-US" sz="2345" spc="-44">
                <a:solidFill>
                  <a:srgbClr val="000000"/>
                </a:solidFill>
                <a:latin typeface="Clear Sans"/>
                <a:ea typeface="Clear Sans"/>
                <a:cs typeface="Clear Sans"/>
                <a:sym typeface="Clear Sans"/>
              </a:rPr>
              <a:t>legally conferring responsibilities to government officials and agencies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grpSp>
        <p:nvGrpSpPr>
          <p:cNvPr id="2" name="Group 2"/>
          <p:cNvGrpSpPr/>
          <p:nvPr/>
        </p:nvGrpSpPr>
        <p:grpSpPr>
          <a:xfrm rot="-10800000">
            <a:off x="725764" y="5024687"/>
            <a:ext cx="5341164" cy="6836691"/>
            <a:chOff x="0" y="0"/>
            <a:chExt cx="635000" cy="812800"/>
          </a:xfrm>
        </p:grpSpPr>
        <p:sp>
          <p:nvSpPr>
            <p:cNvPr id="3" name="Freeform 3"/>
            <p:cNvSpPr/>
            <p:nvPr/>
          </p:nvSpPr>
          <p:spPr>
            <a:xfrm>
              <a:off x="0" y="0"/>
              <a:ext cx="635000" cy="810358"/>
            </a:xfrm>
            <a:custGeom>
              <a:avLst/>
              <a:gdLst/>
              <a:ahLst/>
              <a:cxnLst/>
              <a:rect l="l" t="t" r="r" b="b"/>
              <a:pathLst>
                <a:path w="635000" h="810358">
                  <a:moveTo>
                    <a:pt x="635000" y="20383"/>
                  </a:moveTo>
                  <a:lnTo>
                    <a:pt x="635000" y="678117"/>
                  </a:lnTo>
                  <a:cubicBezTo>
                    <a:pt x="635000" y="690346"/>
                    <a:pt x="627328" y="701262"/>
                    <a:pt x="615822" y="705404"/>
                  </a:cubicBezTo>
                  <a:lnTo>
                    <a:pt x="336678" y="805896"/>
                  </a:lnTo>
                  <a:cubicBezTo>
                    <a:pt x="324282" y="810358"/>
                    <a:pt x="310718" y="810358"/>
                    <a:pt x="298322" y="805896"/>
                  </a:cubicBezTo>
                  <a:lnTo>
                    <a:pt x="19178" y="705404"/>
                  </a:lnTo>
                  <a:cubicBezTo>
                    <a:pt x="7672" y="701262"/>
                    <a:pt x="0" y="690346"/>
                    <a:pt x="0" y="678117"/>
                  </a:cubicBezTo>
                  <a:lnTo>
                    <a:pt x="0" y="20383"/>
                  </a:lnTo>
                  <a:cubicBezTo>
                    <a:pt x="0" y="14977"/>
                    <a:pt x="2148" y="9793"/>
                    <a:pt x="5970" y="5970"/>
                  </a:cubicBezTo>
                  <a:cubicBezTo>
                    <a:pt x="9793" y="2148"/>
                    <a:pt x="14977" y="0"/>
                    <a:pt x="20383" y="0"/>
                  </a:cubicBezTo>
                  <a:lnTo>
                    <a:pt x="614617" y="0"/>
                  </a:lnTo>
                  <a:cubicBezTo>
                    <a:pt x="620023" y="0"/>
                    <a:pt x="625207" y="2148"/>
                    <a:pt x="629030" y="5970"/>
                  </a:cubicBezTo>
                  <a:cubicBezTo>
                    <a:pt x="632852" y="9793"/>
                    <a:pt x="635000" y="14977"/>
                    <a:pt x="635000" y="20383"/>
                  </a:cubicBezTo>
                  <a:close/>
                </a:path>
              </a:pathLst>
            </a:custGeom>
            <a:gradFill rotWithShape="1">
              <a:gsLst>
                <a:gs pos="0">
                  <a:srgbClr val="FFB613">
                    <a:alpha val="100000"/>
                  </a:srgbClr>
                </a:gs>
                <a:gs pos="100000">
                  <a:srgbClr val="FFE42F">
                    <a:alpha val="100000"/>
                  </a:srgbClr>
                </a:gs>
              </a:gsLst>
              <a:lin ang="5400000"/>
            </a:gradFill>
          </p:spPr>
          <p:txBody>
            <a:bodyPr/>
            <a:lstStyle/>
            <a:p>
              <a:endParaRPr lang="en-US"/>
            </a:p>
          </p:txBody>
        </p:sp>
        <p:sp>
          <p:nvSpPr>
            <p:cNvPr id="4" name="TextBox 4"/>
            <p:cNvSpPr txBox="1"/>
            <p:nvPr/>
          </p:nvSpPr>
          <p:spPr>
            <a:xfrm>
              <a:off x="0" y="-38100"/>
              <a:ext cx="635000" cy="736600"/>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5400000">
            <a:off x="-1001040" y="7567563"/>
            <a:ext cx="8794773" cy="5397792"/>
          </a:xfrm>
          <a:custGeom>
            <a:avLst/>
            <a:gdLst/>
            <a:ahLst/>
            <a:cxnLst/>
            <a:rect l="l" t="t" r="r" b="b"/>
            <a:pathLst>
              <a:path w="8794773" h="5397792">
                <a:moveTo>
                  <a:pt x="0" y="0"/>
                </a:moveTo>
                <a:lnTo>
                  <a:pt x="8794773" y="0"/>
                </a:lnTo>
                <a:lnTo>
                  <a:pt x="8794773" y="5397792"/>
                </a:lnTo>
                <a:lnTo>
                  <a:pt x="0" y="5397792"/>
                </a:lnTo>
                <a:lnTo>
                  <a:pt x="0" y="0"/>
                </a:lnTo>
                <a:close/>
              </a:path>
            </a:pathLst>
          </a:custGeom>
          <a:blipFill>
            <a:blip r:embed="rId3">
              <a:alphaModFix amt="49000"/>
            </a:blip>
            <a:stretch>
              <a:fillRect/>
            </a:stretch>
          </a:blipFill>
        </p:spPr>
        <p:txBody>
          <a:bodyPr/>
          <a:lstStyle/>
          <a:p>
            <a:endParaRPr lang="en-US"/>
          </a:p>
        </p:txBody>
      </p:sp>
      <p:grpSp>
        <p:nvGrpSpPr>
          <p:cNvPr id="6" name="Group 6"/>
          <p:cNvGrpSpPr/>
          <p:nvPr/>
        </p:nvGrpSpPr>
        <p:grpSpPr>
          <a:xfrm rot="-10800000">
            <a:off x="6464218" y="5024687"/>
            <a:ext cx="5341164" cy="6836691"/>
            <a:chOff x="0" y="0"/>
            <a:chExt cx="635000" cy="812800"/>
          </a:xfrm>
        </p:grpSpPr>
        <p:sp>
          <p:nvSpPr>
            <p:cNvPr id="7" name="Freeform 7"/>
            <p:cNvSpPr/>
            <p:nvPr/>
          </p:nvSpPr>
          <p:spPr>
            <a:xfrm>
              <a:off x="0" y="0"/>
              <a:ext cx="635000" cy="810358"/>
            </a:xfrm>
            <a:custGeom>
              <a:avLst/>
              <a:gdLst/>
              <a:ahLst/>
              <a:cxnLst/>
              <a:rect l="l" t="t" r="r" b="b"/>
              <a:pathLst>
                <a:path w="635000" h="810358">
                  <a:moveTo>
                    <a:pt x="635000" y="20383"/>
                  </a:moveTo>
                  <a:lnTo>
                    <a:pt x="635000" y="678117"/>
                  </a:lnTo>
                  <a:cubicBezTo>
                    <a:pt x="635000" y="690346"/>
                    <a:pt x="627328" y="701262"/>
                    <a:pt x="615822" y="705404"/>
                  </a:cubicBezTo>
                  <a:lnTo>
                    <a:pt x="336678" y="805896"/>
                  </a:lnTo>
                  <a:cubicBezTo>
                    <a:pt x="324282" y="810358"/>
                    <a:pt x="310718" y="810358"/>
                    <a:pt x="298322" y="805896"/>
                  </a:cubicBezTo>
                  <a:lnTo>
                    <a:pt x="19178" y="705404"/>
                  </a:lnTo>
                  <a:cubicBezTo>
                    <a:pt x="7672" y="701262"/>
                    <a:pt x="0" y="690346"/>
                    <a:pt x="0" y="678117"/>
                  </a:cubicBezTo>
                  <a:lnTo>
                    <a:pt x="0" y="20383"/>
                  </a:lnTo>
                  <a:cubicBezTo>
                    <a:pt x="0" y="14977"/>
                    <a:pt x="2148" y="9793"/>
                    <a:pt x="5970" y="5970"/>
                  </a:cubicBezTo>
                  <a:cubicBezTo>
                    <a:pt x="9793" y="2148"/>
                    <a:pt x="14977" y="0"/>
                    <a:pt x="20383" y="0"/>
                  </a:cubicBezTo>
                  <a:lnTo>
                    <a:pt x="614617" y="0"/>
                  </a:lnTo>
                  <a:cubicBezTo>
                    <a:pt x="620023" y="0"/>
                    <a:pt x="625207" y="2148"/>
                    <a:pt x="629030" y="5970"/>
                  </a:cubicBezTo>
                  <a:cubicBezTo>
                    <a:pt x="632852" y="9793"/>
                    <a:pt x="635000" y="14977"/>
                    <a:pt x="635000" y="20383"/>
                  </a:cubicBezTo>
                  <a:close/>
                </a:path>
              </a:pathLst>
            </a:custGeom>
            <a:gradFill rotWithShape="1">
              <a:gsLst>
                <a:gs pos="0">
                  <a:srgbClr val="FFB613">
                    <a:alpha val="100000"/>
                  </a:srgbClr>
                </a:gs>
                <a:gs pos="100000">
                  <a:srgbClr val="FFE42F">
                    <a:alpha val="100000"/>
                  </a:srgbClr>
                </a:gs>
              </a:gsLst>
              <a:lin ang="5400000"/>
            </a:gradFill>
          </p:spPr>
          <p:txBody>
            <a:bodyPr/>
            <a:lstStyle/>
            <a:p>
              <a:endParaRPr lang="en-US"/>
            </a:p>
          </p:txBody>
        </p:sp>
        <p:sp>
          <p:nvSpPr>
            <p:cNvPr id="8" name="TextBox 8"/>
            <p:cNvSpPr txBox="1"/>
            <p:nvPr/>
          </p:nvSpPr>
          <p:spPr>
            <a:xfrm>
              <a:off x="0" y="-38100"/>
              <a:ext cx="635000" cy="73660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rot="-10800000">
            <a:off x="12201207" y="5024687"/>
            <a:ext cx="5341164" cy="6836691"/>
            <a:chOff x="0" y="0"/>
            <a:chExt cx="635000" cy="812800"/>
          </a:xfrm>
        </p:grpSpPr>
        <p:sp>
          <p:nvSpPr>
            <p:cNvPr id="10" name="Freeform 10"/>
            <p:cNvSpPr/>
            <p:nvPr/>
          </p:nvSpPr>
          <p:spPr>
            <a:xfrm>
              <a:off x="0" y="0"/>
              <a:ext cx="635000" cy="810358"/>
            </a:xfrm>
            <a:custGeom>
              <a:avLst/>
              <a:gdLst/>
              <a:ahLst/>
              <a:cxnLst/>
              <a:rect l="l" t="t" r="r" b="b"/>
              <a:pathLst>
                <a:path w="635000" h="810358">
                  <a:moveTo>
                    <a:pt x="635000" y="20383"/>
                  </a:moveTo>
                  <a:lnTo>
                    <a:pt x="635000" y="678117"/>
                  </a:lnTo>
                  <a:cubicBezTo>
                    <a:pt x="635000" y="690346"/>
                    <a:pt x="627328" y="701262"/>
                    <a:pt x="615822" y="705404"/>
                  </a:cubicBezTo>
                  <a:lnTo>
                    <a:pt x="336678" y="805896"/>
                  </a:lnTo>
                  <a:cubicBezTo>
                    <a:pt x="324282" y="810358"/>
                    <a:pt x="310718" y="810358"/>
                    <a:pt x="298322" y="805896"/>
                  </a:cubicBezTo>
                  <a:lnTo>
                    <a:pt x="19178" y="705404"/>
                  </a:lnTo>
                  <a:cubicBezTo>
                    <a:pt x="7672" y="701262"/>
                    <a:pt x="0" y="690346"/>
                    <a:pt x="0" y="678117"/>
                  </a:cubicBezTo>
                  <a:lnTo>
                    <a:pt x="0" y="20383"/>
                  </a:lnTo>
                  <a:cubicBezTo>
                    <a:pt x="0" y="14977"/>
                    <a:pt x="2148" y="9793"/>
                    <a:pt x="5970" y="5970"/>
                  </a:cubicBezTo>
                  <a:cubicBezTo>
                    <a:pt x="9793" y="2148"/>
                    <a:pt x="14977" y="0"/>
                    <a:pt x="20383" y="0"/>
                  </a:cubicBezTo>
                  <a:lnTo>
                    <a:pt x="614617" y="0"/>
                  </a:lnTo>
                  <a:cubicBezTo>
                    <a:pt x="620023" y="0"/>
                    <a:pt x="625207" y="2148"/>
                    <a:pt x="629030" y="5970"/>
                  </a:cubicBezTo>
                  <a:cubicBezTo>
                    <a:pt x="632852" y="9793"/>
                    <a:pt x="635000" y="14977"/>
                    <a:pt x="635000" y="20383"/>
                  </a:cubicBezTo>
                  <a:close/>
                </a:path>
              </a:pathLst>
            </a:custGeom>
            <a:gradFill rotWithShape="1">
              <a:gsLst>
                <a:gs pos="0">
                  <a:srgbClr val="FFB613">
                    <a:alpha val="100000"/>
                  </a:srgbClr>
                </a:gs>
                <a:gs pos="100000">
                  <a:srgbClr val="FFE42F">
                    <a:alpha val="100000"/>
                  </a:srgbClr>
                </a:gs>
              </a:gsLst>
              <a:lin ang="5400000"/>
            </a:gradFill>
          </p:spPr>
          <p:txBody>
            <a:bodyPr/>
            <a:lstStyle/>
            <a:p>
              <a:endParaRPr lang="en-US"/>
            </a:p>
          </p:txBody>
        </p:sp>
        <p:sp>
          <p:nvSpPr>
            <p:cNvPr id="11" name="TextBox 11"/>
            <p:cNvSpPr txBox="1"/>
            <p:nvPr/>
          </p:nvSpPr>
          <p:spPr>
            <a:xfrm>
              <a:off x="0" y="-38100"/>
              <a:ext cx="635000" cy="736600"/>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rot="-5400000">
            <a:off x="10494267" y="7567563"/>
            <a:ext cx="8794773" cy="5397792"/>
          </a:xfrm>
          <a:custGeom>
            <a:avLst/>
            <a:gdLst/>
            <a:ahLst/>
            <a:cxnLst/>
            <a:rect l="l" t="t" r="r" b="b"/>
            <a:pathLst>
              <a:path w="8794773" h="5397792">
                <a:moveTo>
                  <a:pt x="0" y="0"/>
                </a:moveTo>
                <a:lnTo>
                  <a:pt x="8794773" y="0"/>
                </a:lnTo>
                <a:lnTo>
                  <a:pt x="8794773" y="5397792"/>
                </a:lnTo>
                <a:lnTo>
                  <a:pt x="0" y="5397792"/>
                </a:lnTo>
                <a:lnTo>
                  <a:pt x="0" y="0"/>
                </a:lnTo>
                <a:close/>
              </a:path>
            </a:pathLst>
          </a:custGeom>
          <a:blipFill>
            <a:blip r:embed="rId3">
              <a:alphaModFix amt="49000"/>
            </a:blip>
            <a:stretch>
              <a:fillRect/>
            </a:stretch>
          </a:blipFill>
        </p:spPr>
        <p:txBody>
          <a:bodyPr/>
          <a:lstStyle/>
          <a:p>
            <a:endParaRPr lang="en-US"/>
          </a:p>
        </p:txBody>
      </p:sp>
      <p:grpSp>
        <p:nvGrpSpPr>
          <p:cNvPr id="13" name="Group 13"/>
          <p:cNvGrpSpPr/>
          <p:nvPr/>
        </p:nvGrpSpPr>
        <p:grpSpPr>
          <a:xfrm>
            <a:off x="15847548" y="-1968163"/>
            <a:ext cx="7573225" cy="6508240"/>
            <a:chOff x="0" y="0"/>
            <a:chExt cx="812800" cy="698500"/>
          </a:xfrm>
        </p:grpSpPr>
        <p:sp>
          <p:nvSpPr>
            <p:cNvPr id="14" name="Freeform 14"/>
            <p:cNvSpPr/>
            <p:nvPr/>
          </p:nvSpPr>
          <p:spPr>
            <a:xfrm>
              <a:off x="7067" y="0"/>
              <a:ext cx="798666" cy="698500"/>
            </a:xfrm>
            <a:custGeom>
              <a:avLst/>
              <a:gdLst/>
              <a:ahLst/>
              <a:cxnLst/>
              <a:rect l="l" t="t" r="r" b="b"/>
              <a:pathLst>
                <a:path w="798666" h="698500">
                  <a:moveTo>
                    <a:pt x="787226" y="381060"/>
                  </a:moveTo>
                  <a:lnTo>
                    <a:pt x="621040" y="666690"/>
                  </a:lnTo>
                  <a:cubicBezTo>
                    <a:pt x="609582" y="686384"/>
                    <a:pt x="588516" y="698500"/>
                    <a:pt x="565731" y="698500"/>
                  </a:cubicBezTo>
                  <a:lnTo>
                    <a:pt x="232935" y="698500"/>
                  </a:lnTo>
                  <a:cubicBezTo>
                    <a:pt x="210150" y="698500"/>
                    <a:pt x="189084" y="686384"/>
                    <a:pt x="177626" y="666690"/>
                  </a:cubicBezTo>
                  <a:lnTo>
                    <a:pt x="11440" y="381060"/>
                  </a:lnTo>
                  <a:cubicBezTo>
                    <a:pt x="0" y="361396"/>
                    <a:pt x="0" y="337104"/>
                    <a:pt x="11440" y="317440"/>
                  </a:cubicBezTo>
                  <a:lnTo>
                    <a:pt x="177626" y="31810"/>
                  </a:lnTo>
                  <a:cubicBezTo>
                    <a:pt x="189084" y="12116"/>
                    <a:pt x="210150" y="0"/>
                    <a:pt x="232935" y="0"/>
                  </a:cubicBezTo>
                  <a:lnTo>
                    <a:pt x="565731" y="0"/>
                  </a:lnTo>
                  <a:cubicBezTo>
                    <a:pt x="588516" y="0"/>
                    <a:pt x="609582" y="12116"/>
                    <a:pt x="621040" y="31810"/>
                  </a:cubicBezTo>
                  <a:lnTo>
                    <a:pt x="787226" y="317440"/>
                  </a:lnTo>
                  <a:cubicBezTo>
                    <a:pt x="798666" y="337104"/>
                    <a:pt x="798666" y="361396"/>
                    <a:pt x="787226" y="381060"/>
                  </a:cubicBezTo>
                  <a:close/>
                </a:path>
              </a:pathLst>
            </a:custGeom>
            <a:gradFill rotWithShape="1">
              <a:gsLst>
                <a:gs pos="0">
                  <a:srgbClr val="153862">
                    <a:alpha val="100000"/>
                  </a:srgbClr>
                </a:gs>
                <a:gs pos="100000">
                  <a:srgbClr val="255389">
                    <a:alpha val="100000"/>
                  </a:srgbClr>
                </a:gs>
              </a:gsLst>
              <a:path path="circle">
                <a:fillToRect l="50000" t="50000" r="50000" b="50000"/>
              </a:path>
            </a:gradFill>
          </p:spPr>
          <p:txBody>
            <a:bodyPr/>
            <a:lstStyle/>
            <a:p>
              <a:endParaRPr lang="en-US"/>
            </a:p>
          </p:txBody>
        </p:sp>
        <p:sp>
          <p:nvSpPr>
            <p:cNvPr id="15" name="TextBox 15"/>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5198104" y="-1968163"/>
            <a:ext cx="7573225" cy="6508240"/>
            <a:chOff x="0" y="0"/>
            <a:chExt cx="812800" cy="698500"/>
          </a:xfrm>
        </p:grpSpPr>
        <p:sp>
          <p:nvSpPr>
            <p:cNvPr id="17" name="Freeform 17"/>
            <p:cNvSpPr/>
            <p:nvPr/>
          </p:nvSpPr>
          <p:spPr>
            <a:xfrm>
              <a:off x="7067" y="0"/>
              <a:ext cx="798666" cy="698500"/>
            </a:xfrm>
            <a:custGeom>
              <a:avLst/>
              <a:gdLst/>
              <a:ahLst/>
              <a:cxnLst/>
              <a:rect l="l" t="t" r="r" b="b"/>
              <a:pathLst>
                <a:path w="798666" h="698500">
                  <a:moveTo>
                    <a:pt x="787226" y="381060"/>
                  </a:moveTo>
                  <a:lnTo>
                    <a:pt x="621040" y="666690"/>
                  </a:lnTo>
                  <a:cubicBezTo>
                    <a:pt x="609582" y="686384"/>
                    <a:pt x="588516" y="698500"/>
                    <a:pt x="565731" y="698500"/>
                  </a:cubicBezTo>
                  <a:lnTo>
                    <a:pt x="232935" y="698500"/>
                  </a:lnTo>
                  <a:cubicBezTo>
                    <a:pt x="210150" y="698500"/>
                    <a:pt x="189084" y="686384"/>
                    <a:pt x="177626" y="666690"/>
                  </a:cubicBezTo>
                  <a:lnTo>
                    <a:pt x="11440" y="381060"/>
                  </a:lnTo>
                  <a:cubicBezTo>
                    <a:pt x="0" y="361396"/>
                    <a:pt x="0" y="337104"/>
                    <a:pt x="11440" y="317440"/>
                  </a:cubicBezTo>
                  <a:lnTo>
                    <a:pt x="177626" y="31810"/>
                  </a:lnTo>
                  <a:cubicBezTo>
                    <a:pt x="189084" y="12116"/>
                    <a:pt x="210150" y="0"/>
                    <a:pt x="232935" y="0"/>
                  </a:cubicBezTo>
                  <a:lnTo>
                    <a:pt x="565731" y="0"/>
                  </a:lnTo>
                  <a:cubicBezTo>
                    <a:pt x="588516" y="0"/>
                    <a:pt x="609582" y="12116"/>
                    <a:pt x="621040" y="31810"/>
                  </a:cubicBezTo>
                  <a:lnTo>
                    <a:pt x="787226" y="317440"/>
                  </a:lnTo>
                  <a:cubicBezTo>
                    <a:pt x="798666" y="337104"/>
                    <a:pt x="798666" y="361396"/>
                    <a:pt x="787226" y="381060"/>
                  </a:cubicBezTo>
                  <a:close/>
                </a:path>
              </a:pathLst>
            </a:custGeom>
            <a:gradFill rotWithShape="1">
              <a:gsLst>
                <a:gs pos="0">
                  <a:srgbClr val="153862">
                    <a:alpha val="100000"/>
                  </a:srgbClr>
                </a:gs>
                <a:gs pos="100000">
                  <a:srgbClr val="255389">
                    <a:alpha val="100000"/>
                  </a:srgbClr>
                </a:gs>
              </a:gsLst>
              <a:path path="circle">
                <a:fillToRect l="50000" t="50000" r="50000" b="50000"/>
              </a:path>
            </a:gradFill>
          </p:spPr>
          <p:txBody>
            <a:bodyPr/>
            <a:lstStyle/>
            <a:p>
              <a:endParaRPr lang="en-US"/>
            </a:p>
          </p:txBody>
        </p:sp>
        <p:sp>
          <p:nvSpPr>
            <p:cNvPr id="18" name="TextBox 18"/>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16557252" y="-1309297"/>
            <a:ext cx="6172867" cy="5304807"/>
            <a:chOff x="0" y="0"/>
            <a:chExt cx="812800" cy="698500"/>
          </a:xfrm>
        </p:grpSpPr>
        <p:sp>
          <p:nvSpPr>
            <p:cNvPr id="20" name="Freeform 20"/>
            <p:cNvSpPr/>
            <p:nvPr/>
          </p:nvSpPr>
          <p:spPr>
            <a:xfrm>
              <a:off x="8670" y="0"/>
              <a:ext cx="795460" cy="698500"/>
            </a:xfrm>
            <a:custGeom>
              <a:avLst/>
              <a:gdLst/>
              <a:ahLst/>
              <a:cxnLst/>
              <a:rect l="l" t="t" r="r" b="b"/>
              <a:pathLst>
                <a:path w="795460" h="698500">
                  <a:moveTo>
                    <a:pt x="781424" y="388276"/>
                  </a:moveTo>
                  <a:lnTo>
                    <a:pt x="623636" y="659474"/>
                  </a:lnTo>
                  <a:cubicBezTo>
                    <a:pt x="609578" y="683636"/>
                    <a:pt x="583733" y="698500"/>
                    <a:pt x="555779" y="698500"/>
                  </a:cubicBezTo>
                  <a:lnTo>
                    <a:pt x="239681" y="698500"/>
                  </a:lnTo>
                  <a:cubicBezTo>
                    <a:pt x="211727" y="698500"/>
                    <a:pt x="185882" y="683636"/>
                    <a:pt x="171824" y="659474"/>
                  </a:cubicBezTo>
                  <a:lnTo>
                    <a:pt x="14036" y="388276"/>
                  </a:lnTo>
                  <a:cubicBezTo>
                    <a:pt x="0" y="364152"/>
                    <a:pt x="0" y="334348"/>
                    <a:pt x="14036" y="310224"/>
                  </a:cubicBezTo>
                  <a:lnTo>
                    <a:pt x="171824" y="39026"/>
                  </a:lnTo>
                  <a:cubicBezTo>
                    <a:pt x="185882" y="14864"/>
                    <a:pt x="211727" y="0"/>
                    <a:pt x="239681" y="0"/>
                  </a:cubicBezTo>
                  <a:lnTo>
                    <a:pt x="555779" y="0"/>
                  </a:lnTo>
                  <a:cubicBezTo>
                    <a:pt x="583733" y="0"/>
                    <a:pt x="609578" y="14864"/>
                    <a:pt x="623636" y="39026"/>
                  </a:cubicBezTo>
                  <a:lnTo>
                    <a:pt x="781424" y="310224"/>
                  </a:lnTo>
                  <a:cubicBezTo>
                    <a:pt x="795460" y="334348"/>
                    <a:pt x="795460" y="364152"/>
                    <a:pt x="781424" y="388276"/>
                  </a:cubicBezTo>
                  <a:close/>
                </a:path>
              </a:pathLst>
            </a:custGeom>
            <a:solidFill>
              <a:srgbClr val="000000">
                <a:alpha val="0"/>
              </a:srgbClr>
            </a:solidFill>
            <a:ln w="66675" cap="rnd">
              <a:gradFill>
                <a:gsLst>
                  <a:gs pos="0">
                    <a:srgbClr val="112D4E">
                      <a:alpha val="100000"/>
                    </a:srgbClr>
                  </a:gs>
                  <a:gs pos="50000">
                    <a:srgbClr val="255389">
                      <a:alpha val="100000"/>
                    </a:srgbClr>
                  </a:gs>
                  <a:gs pos="100000">
                    <a:srgbClr val="2A96E4">
                      <a:alpha val="100000"/>
                    </a:srgbClr>
                  </a:gs>
                </a:gsLst>
                <a:lin ang="5400000"/>
              </a:gradFill>
              <a:prstDash val="solid"/>
              <a:round/>
            </a:ln>
          </p:spPr>
          <p:txBody>
            <a:bodyPr/>
            <a:lstStyle/>
            <a:p>
              <a:endParaRPr lang="en-US"/>
            </a:p>
          </p:txBody>
        </p:sp>
        <p:sp>
          <p:nvSpPr>
            <p:cNvPr id="21" name="TextBox 21"/>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22" name="Group 22"/>
          <p:cNvGrpSpPr/>
          <p:nvPr/>
        </p:nvGrpSpPr>
        <p:grpSpPr>
          <a:xfrm>
            <a:off x="-4488400" y="-1309297"/>
            <a:ext cx="6172867" cy="5304807"/>
            <a:chOff x="0" y="0"/>
            <a:chExt cx="812800" cy="698500"/>
          </a:xfrm>
        </p:grpSpPr>
        <p:sp>
          <p:nvSpPr>
            <p:cNvPr id="23" name="Freeform 23"/>
            <p:cNvSpPr/>
            <p:nvPr/>
          </p:nvSpPr>
          <p:spPr>
            <a:xfrm>
              <a:off x="8670" y="0"/>
              <a:ext cx="795460" cy="698500"/>
            </a:xfrm>
            <a:custGeom>
              <a:avLst/>
              <a:gdLst/>
              <a:ahLst/>
              <a:cxnLst/>
              <a:rect l="l" t="t" r="r" b="b"/>
              <a:pathLst>
                <a:path w="795460" h="698500">
                  <a:moveTo>
                    <a:pt x="781424" y="388276"/>
                  </a:moveTo>
                  <a:lnTo>
                    <a:pt x="623636" y="659474"/>
                  </a:lnTo>
                  <a:cubicBezTo>
                    <a:pt x="609578" y="683636"/>
                    <a:pt x="583733" y="698500"/>
                    <a:pt x="555779" y="698500"/>
                  </a:cubicBezTo>
                  <a:lnTo>
                    <a:pt x="239681" y="698500"/>
                  </a:lnTo>
                  <a:cubicBezTo>
                    <a:pt x="211727" y="698500"/>
                    <a:pt x="185882" y="683636"/>
                    <a:pt x="171824" y="659474"/>
                  </a:cubicBezTo>
                  <a:lnTo>
                    <a:pt x="14036" y="388276"/>
                  </a:lnTo>
                  <a:cubicBezTo>
                    <a:pt x="0" y="364152"/>
                    <a:pt x="0" y="334348"/>
                    <a:pt x="14036" y="310224"/>
                  </a:cubicBezTo>
                  <a:lnTo>
                    <a:pt x="171824" y="39026"/>
                  </a:lnTo>
                  <a:cubicBezTo>
                    <a:pt x="185882" y="14864"/>
                    <a:pt x="211727" y="0"/>
                    <a:pt x="239681" y="0"/>
                  </a:cubicBezTo>
                  <a:lnTo>
                    <a:pt x="555779" y="0"/>
                  </a:lnTo>
                  <a:cubicBezTo>
                    <a:pt x="583733" y="0"/>
                    <a:pt x="609578" y="14864"/>
                    <a:pt x="623636" y="39026"/>
                  </a:cubicBezTo>
                  <a:lnTo>
                    <a:pt x="781424" y="310224"/>
                  </a:lnTo>
                  <a:cubicBezTo>
                    <a:pt x="795460" y="334348"/>
                    <a:pt x="795460" y="364152"/>
                    <a:pt x="781424" y="388276"/>
                  </a:cubicBezTo>
                  <a:close/>
                </a:path>
              </a:pathLst>
            </a:custGeom>
            <a:solidFill>
              <a:srgbClr val="000000">
                <a:alpha val="0"/>
              </a:srgbClr>
            </a:solidFill>
            <a:ln w="66675" cap="rnd">
              <a:gradFill>
                <a:gsLst>
                  <a:gs pos="0">
                    <a:srgbClr val="112D4E">
                      <a:alpha val="100000"/>
                    </a:srgbClr>
                  </a:gs>
                  <a:gs pos="50000">
                    <a:srgbClr val="255389">
                      <a:alpha val="100000"/>
                    </a:srgbClr>
                  </a:gs>
                  <a:gs pos="100000">
                    <a:srgbClr val="2A96E4">
                      <a:alpha val="100000"/>
                    </a:srgbClr>
                  </a:gs>
                </a:gsLst>
                <a:lin ang="5400000"/>
              </a:gradFill>
              <a:prstDash val="solid"/>
              <a:round/>
            </a:ln>
          </p:spPr>
          <p:txBody>
            <a:bodyPr/>
            <a:lstStyle/>
            <a:p>
              <a:endParaRPr lang="en-US"/>
            </a:p>
          </p:txBody>
        </p:sp>
        <p:sp>
          <p:nvSpPr>
            <p:cNvPr id="24" name="TextBox 24"/>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25" name="Group 25"/>
          <p:cNvGrpSpPr/>
          <p:nvPr/>
        </p:nvGrpSpPr>
        <p:grpSpPr>
          <a:xfrm>
            <a:off x="1257132" y="6289852"/>
            <a:ext cx="4278430" cy="6906022"/>
            <a:chOff x="0" y="0"/>
            <a:chExt cx="1080630" cy="1744297"/>
          </a:xfrm>
        </p:grpSpPr>
        <p:sp>
          <p:nvSpPr>
            <p:cNvPr id="26" name="Freeform 26"/>
            <p:cNvSpPr/>
            <p:nvPr/>
          </p:nvSpPr>
          <p:spPr>
            <a:xfrm>
              <a:off x="0" y="0"/>
              <a:ext cx="1080629" cy="1744297"/>
            </a:xfrm>
            <a:custGeom>
              <a:avLst/>
              <a:gdLst/>
              <a:ahLst/>
              <a:cxnLst/>
              <a:rect l="l" t="t" r="r" b="b"/>
              <a:pathLst>
                <a:path w="1080629" h="1744297">
                  <a:moveTo>
                    <a:pt x="65143" y="0"/>
                  </a:moveTo>
                  <a:lnTo>
                    <a:pt x="1015487" y="0"/>
                  </a:lnTo>
                  <a:cubicBezTo>
                    <a:pt x="1051464" y="0"/>
                    <a:pt x="1080629" y="29165"/>
                    <a:pt x="1080629" y="65143"/>
                  </a:cubicBezTo>
                  <a:lnTo>
                    <a:pt x="1080629" y="1679154"/>
                  </a:lnTo>
                  <a:cubicBezTo>
                    <a:pt x="1080629" y="1696431"/>
                    <a:pt x="1073766" y="1713000"/>
                    <a:pt x="1061550" y="1725217"/>
                  </a:cubicBezTo>
                  <a:cubicBezTo>
                    <a:pt x="1049333" y="1737434"/>
                    <a:pt x="1032764" y="1744297"/>
                    <a:pt x="1015487" y="1744297"/>
                  </a:cubicBezTo>
                  <a:lnTo>
                    <a:pt x="65143" y="1744297"/>
                  </a:lnTo>
                  <a:cubicBezTo>
                    <a:pt x="47866" y="1744297"/>
                    <a:pt x="31297" y="1737434"/>
                    <a:pt x="19080" y="1725217"/>
                  </a:cubicBezTo>
                  <a:cubicBezTo>
                    <a:pt x="6863" y="1713000"/>
                    <a:pt x="0" y="1696431"/>
                    <a:pt x="0" y="1679154"/>
                  </a:cubicBezTo>
                  <a:lnTo>
                    <a:pt x="0" y="65143"/>
                  </a:lnTo>
                  <a:cubicBezTo>
                    <a:pt x="0" y="47866"/>
                    <a:pt x="6863" y="31297"/>
                    <a:pt x="19080" y="19080"/>
                  </a:cubicBezTo>
                  <a:cubicBezTo>
                    <a:pt x="31297" y="6863"/>
                    <a:pt x="47866" y="0"/>
                    <a:pt x="65143" y="0"/>
                  </a:cubicBezTo>
                  <a:close/>
                </a:path>
              </a:pathLst>
            </a:custGeom>
            <a:solidFill>
              <a:srgbClr val="FFFFFF"/>
            </a:solidFill>
          </p:spPr>
          <p:txBody>
            <a:bodyPr/>
            <a:lstStyle/>
            <a:p>
              <a:endParaRPr lang="en-US"/>
            </a:p>
          </p:txBody>
        </p:sp>
        <p:sp>
          <p:nvSpPr>
            <p:cNvPr id="27" name="TextBox 27"/>
            <p:cNvSpPr txBox="1"/>
            <p:nvPr/>
          </p:nvSpPr>
          <p:spPr>
            <a:xfrm>
              <a:off x="0" y="-28575"/>
              <a:ext cx="1080630" cy="1772872"/>
            </a:xfrm>
            <a:prstGeom prst="rect">
              <a:avLst/>
            </a:prstGeom>
          </p:spPr>
          <p:txBody>
            <a:bodyPr lIns="50800" tIns="50800" rIns="50800" bIns="50800" rtlCol="0" anchor="ctr"/>
            <a:lstStyle/>
            <a:p>
              <a:pPr algn="ctr">
                <a:lnSpc>
                  <a:spcPts val="2659"/>
                </a:lnSpc>
              </a:pPr>
              <a:endParaRPr/>
            </a:p>
          </p:txBody>
        </p:sp>
      </p:grpSp>
      <p:grpSp>
        <p:nvGrpSpPr>
          <p:cNvPr id="28" name="Group 28"/>
          <p:cNvGrpSpPr/>
          <p:nvPr/>
        </p:nvGrpSpPr>
        <p:grpSpPr>
          <a:xfrm>
            <a:off x="6995585" y="6289852"/>
            <a:ext cx="4278430" cy="6906022"/>
            <a:chOff x="0" y="0"/>
            <a:chExt cx="1080630" cy="1744297"/>
          </a:xfrm>
        </p:grpSpPr>
        <p:sp>
          <p:nvSpPr>
            <p:cNvPr id="29" name="Freeform 29"/>
            <p:cNvSpPr/>
            <p:nvPr/>
          </p:nvSpPr>
          <p:spPr>
            <a:xfrm>
              <a:off x="0" y="0"/>
              <a:ext cx="1080629" cy="1744297"/>
            </a:xfrm>
            <a:custGeom>
              <a:avLst/>
              <a:gdLst/>
              <a:ahLst/>
              <a:cxnLst/>
              <a:rect l="l" t="t" r="r" b="b"/>
              <a:pathLst>
                <a:path w="1080629" h="1744297">
                  <a:moveTo>
                    <a:pt x="65143" y="0"/>
                  </a:moveTo>
                  <a:lnTo>
                    <a:pt x="1015487" y="0"/>
                  </a:lnTo>
                  <a:cubicBezTo>
                    <a:pt x="1051464" y="0"/>
                    <a:pt x="1080629" y="29165"/>
                    <a:pt x="1080629" y="65143"/>
                  </a:cubicBezTo>
                  <a:lnTo>
                    <a:pt x="1080629" y="1679154"/>
                  </a:lnTo>
                  <a:cubicBezTo>
                    <a:pt x="1080629" y="1696431"/>
                    <a:pt x="1073766" y="1713000"/>
                    <a:pt x="1061550" y="1725217"/>
                  </a:cubicBezTo>
                  <a:cubicBezTo>
                    <a:pt x="1049333" y="1737434"/>
                    <a:pt x="1032764" y="1744297"/>
                    <a:pt x="1015487" y="1744297"/>
                  </a:cubicBezTo>
                  <a:lnTo>
                    <a:pt x="65143" y="1744297"/>
                  </a:lnTo>
                  <a:cubicBezTo>
                    <a:pt x="47866" y="1744297"/>
                    <a:pt x="31297" y="1737434"/>
                    <a:pt x="19080" y="1725217"/>
                  </a:cubicBezTo>
                  <a:cubicBezTo>
                    <a:pt x="6863" y="1713000"/>
                    <a:pt x="0" y="1696431"/>
                    <a:pt x="0" y="1679154"/>
                  </a:cubicBezTo>
                  <a:lnTo>
                    <a:pt x="0" y="65143"/>
                  </a:lnTo>
                  <a:cubicBezTo>
                    <a:pt x="0" y="47866"/>
                    <a:pt x="6863" y="31297"/>
                    <a:pt x="19080" y="19080"/>
                  </a:cubicBezTo>
                  <a:cubicBezTo>
                    <a:pt x="31297" y="6863"/>
                    <a:pt x="47866" y="0"/>
                    <a:pt x="65143" y="0"/>
                  </a:cubicBezTo>
                  <a:close/>
                </a:path>
              </a:pathLst>
            </a:custGeom>
            <a:solidFill>
              <a:srgbClr val="FFFFFF"/>
            </a:solidFill>
          </p:spPr>
          <p:txBody>
            <a:bodyPr/>
            <a:lstStyle/>
            <a:p>
              <a:endParaRPr lang="en-US"/>
            </a:p>
          </p:txBody>
        </p:sp>
        <p:sp>
          <p:nvSpPr>
            <p:cNvPr id="30" name="TextBox 30"/>
            <p:cNvSpPr txBox="1"/>
            <p:nvPr/>
          </p:nvSpPr>
          <p:spPr>
            <a:xfrm>
              <a:off x="0" y="-38100"/>
              <a:ext cx="1080630" cy="1782397"/>
            </a:xfrm>
            <a:prstGeom prst="rect">
              <a:avLst/>
            </a:prstGeom>
          </p:spPr>
          <p:txBody>
            <a:bodyPr lIns="50800" tIns="50800" rIns="50800" bIns="50800" rtlCol="0" anchor="ctr"/>
            <a:lstStyle/>
            <a:p>
              <a:pPr algn="ctr">
                <a:lnSpc>
                  <a:spcPts val="2659"/>
                </a:lnSpc>
              </a:pPr>
              <a:endParaRPr/>
            </a:p>
          </p:txBody>
        </p:sp>
      </p:grpSp>
      <p:grpSp>
        <p:nvGrpSpPr>
          <p:cNvPr id="31" name="Group 31"/>
          <p:cNvGrpSpPr/>
          <p:nvPr/>
        </p:nvGrpSpPr>
        <p:grpSpPr>
          <a:xfrm>
            <a:off x="12732574" y="6289852"/>
            <a:ext cx="4278430" cy="6906022"/>
            <a:chOff x="0" y="0"/>
            <a:chExt cx="1080630" cy="1744297"/>
          </a:xfrm>
        </p:grpSpPr>
        <p:sp>
          <p:nvSpPr>
            <p:cNvPr id="32" name="Freeform 32"/>
            <p:cNvSpPr/>
            <p:nvPr/>
          </p:nvSpPr>
          <p:spPr>
            <a:xfrm>
              <a:off x="0" y="0"/>
              <a:ext cx="1080629" cy="1744297"/>
            </a:xfrm>
            <a:custGeom>
              <a:avLst/>
              <a:gdLst/>
              <a:ahLst/>
              <a:cxnLst/>
              <a:rect l="l" t="t" r="r" b="b"/>
              <a:pathLst>
                <a:path w="1080629" h="1744297">
                  <a:moveTo>
                    <a:pt x="65143" y="0"/>
                  </a:moveTo>
                  <a:lnTo>
                    <a:pt x="1015487" y="0"/>
                  </a:lnTo>
                  <a:cubicBezTo>
                    <a:pt x="1051464" y="0"/>
                    <a:pt x="1080629" y="29165"/>
                    <a:pt x="1080629" y="65143"/>
                  </a:cubicBezTo>
                  <a:lnTo>
                    <a:pt x="1080629" y="1679154"/>
                  </a:lnTo>
                  <a:cubicBezTo>
                    <a:pt x="1080629" y="1696431"/>
                    <a:pt x="1073766" y="1713000"/>
                    <a:pt x="1061550" y="1725217"/>
                  </a:cubicBezTo>
                  <a:cubicBezTo>
                    <a:pt x="1049333" y="1737434"/>
                    <a:pt x="1032764" y="1744297"/>
                    <a:pt x="1015487" y="1744297"/>
                  </a:cubicBezTo>
                  <a:lnTo>
                    <a:pt x="65143" y="1744297"/>
                  </a:lnTo>
                  <a:cubicBezTo>
                    <a:pt x="47866" y="1744297"/>
                    <a:pt x="31297" y="1737434"/>
                    <a:pt x="19080" y="1725217"/>
                  </a:cubicBezTo>
                  <a:cubicBezTo>
                    <a:pt x="6863" y="1713000"/>
                    <a:pt x="0" y="1696431"/>
                    <a:pt x="0" y="1679154"/>
                  </a:cubicBezTo>
                  <a:lnTo>
                    <a:pt x="0" y="65143"/>
                  </a:lnTo>
                  <a:cubicBezTo>
                    <a:pt x="0" y="47866"/>
                    <a:pt x="6863" y="31297"/>
                    <a:pt x="19080" y="19080"/>
                  </a:cubicBezTo>
                  <a:cubicBezTo>
                    <a:pt x="31297" y="6863"/>
                    <a:pt x="47866" y="0"/>
                    <a:pt x="65143" y="0"/>
                  </a:cubicBezTo>
                  <a:close/>
                </a:path>
              </a:pathLst>
            </a:custGeom>
            <a:solidFill>
              <a:srgbClr val="FFFFFF"/>
            </a:solidFill>
          </p:spPr>
          <p:txBody>
            <a:bodyPr/>
            <a:lstStyle/>
            <a:p>
              <a:endParaRPr lang="en-US"/>
            </a:p>
          </p:txBody>
        </p:sp>
        <p:sp>
          <p:nvSpPr>
            <p:cNvPr id="33" name="TextBox 33"/>
            <p:cNvSpPr txBox="1"/>
            <p:nvPr/>
          </p:nvSpPr>
          <p:spPr>
            <a:xfrm>
              <a:off x="0" y="-38100"/>
              <a:ext cx="1080630" cy="1782397"/>
            </a:xfrm>
            <a:prstGeom prst="rect">
              <a:avLst/>
            </a:prstGeom>
          </p:spPr>
          <p:txBody>
            <a:bodyPr lIns="50800" tIns="50800" rIns="50800" bIns="50800" rtlCol="0" anchor="ctr"/>
            <a:lstStyle/>
            <a:p>
              <a:pPr algn="ctr">
                <a:lnSpc>
                  <a:spcPts val="2659"/>
                </a:lnSpc>
              </a:pPr>
              <a:endParaRPr/>
            </a:p>
          </p:txBody>
        </p:sp>
      </p:grpSp>
      <p:sp>
        <p:nvSpPr>
          <p:cNvPr id="34" name="Freeform 34"/>
          <p:cNvSpPr/>
          <p:nvPr/>
        </p:nvSpPr>
        <p:spPr>
          <a:xfrm rot="-5400000">
            <a:off x="2354233" y="4329292"/>
            <a:ext cx="2084228" cy="1894042"/>
          </a:xfrm>
          <a:custGeom>
            <a:avLst/>
            <a:gdLst/>
            <a:ahLst/>
            <a:cxnLst/>
            <a:rect l="l" t="t" r="r" b="b"/>
            <a:pathLst>
              <a:path w="2084228" h="1894042">
                <a:moveTo>
                  <a:pt x="0" y="0"/>
                </a:moveTo>
                <a:lnTo>
                  <a:pt x="2084227" y="0"/>
                </a:lnTo>
                <a:lnTo>
                  <a:pt x="2084227" y="1894042"/>
                </a:lnTo>
                <a:lnTo>
                  <a:pt x="0" y="1894042"/>
                </a:lnTo>
                <a:lnTo>
                  <a:pt x="0" y="0"/>
                </a:lnTo>
                <a:close/>
              </a:path>
            </a:pathLst>
          </a:custGeom>
          <a:blipFill>
            <a:blip r:embed="rId4"/>
            <a:stretch>
              <a:fillRect/>
            </a:stretch>
          </a:blipFill>
        </p:spPr>
        <p:txBody>
          <a:bodyPr/>
          <a:lstStyle/>
          <a:p>
            <a:endParaRPr lang="en-US"/>
          </a:p>
        </p:txBody>
      </p:sp>
      <p:sp>
        <p:nvSpPr>
          <p:cNvPr id="35" name="Freeform 35"/>
          <p:cNvSpPr/>
          <p:nvPr/>
        </p:nvSpPr>
        <p:spPr>
          <a:xfrm rot="-5400000">
            <a:off x="8092686" y="4329292"/>
            <a:ext cx="2084228" cy="1894042"/>
          </a:xfrm>
          <a:custGeom>
            <a:avLst/>
            <a:gdLst/>
            <a:ahLst/>
            <a:cxnLst/>
            <a:rect l="l" t="t" r="r" b="b"/>
            <a:pathLst>
              <a:path w="2084228" h="1894042">
                <a:moveTo>
                  <a:pt x="0" y="0"/>
                </a:moveTo>
                <a:lnTo>
                  <a:pt x="2084228" y="0"/>
                </a:lnTo>
                <a:lnTo>
                  <a:pt x="2084228" y="1894042"/>
                </a:lnTo>
                <a:lnTo>
                  <a:pt x="0" y="1894042"/>
                </a:lnTo>
                <a:lnTo>
                  <a:pt x="0" y="0"/>
                </a:lnTo>
                <a:close/>
              </a:path>
            </a:pathLst>
          </a:custGeom>
          <a:blipFill>
            <a:blip r:embed="rId4"/>
            <a:stretch>
              <a:fillRect/>
            </a:stretch>
          </a:blipFill>
        </p:spPr>
        <p:txBody>
          <a:bodyPr/>
          <a:lstStyle/>
          <a:p>
            <a:endParaRPr lang="en-US"/>
          </a:p>
        </p:txBody>
      </p:sp>
      <p:grpSp>
        <p:nvGrpSpPr>
          <p:cNvPr id="36" name="Group 36"/>
          <p:cNvGrpSpPr/>
          <p:nvPr/>
        </p:nvGrpSpPr>
        <p:grpSpPr>
          <a:xfrm>
            <a:off x="2658443" y="4341655"/>
            <a:ext cx="1534815" cy="1785967"/>
            <a:chOff x="0" y="0"/>
            <a:chExt cx="698500" cy="812800"/>
          </a:xfrm>
        </p:grpSpPr>
        <p:sp>
          <p:nvSpPr>
            <p:cNvPr id="37" name="Freeform 37"/>
            <p:cNvSpPr/>
            <p:nvPr/>
          </p:nvSpPr>
          <p:spPr>
            <a:xfrm>
              <a:off x="0" y="14983"/>
              <a:ext cx="698500" cy="782834"/>
            </a:xfrm>
            <a:custGeom>
              <a:avLst/>
              <a:gdLst/>
              <a:ahLst/>
              <a:cxnLst/>
              <a:rect l="l" t="t" r="r" b="b"/>
              <a:pathLst>
                <a:path w="698500" h="782834">
                  <a:moveTo>
                    <a:pt x="416693" y="24257"/>
                  </a:moveTo>
                  <a:lnTo>
                    <a:pt x="631057" y="148977"/>
                  </a:lnTo>
                  <a:cubicBezTo>
                    <a:pt x="672812" y="173272"/>
                    <a:pt x="698500" y="217936"/>
                    <a:pt x="698500" y="266245"/>
                  </a:cubicBezTo>
                  <a:lnTo>
                    <a:pt x="698500" y="516589"/>
                  </a:lnTo>
                  <a:cubicBezTo>
                    <a:pt x="698500" y="564898"/>
                    <a:pt x="672812" y="609563"/>
                    <a:pt x="631057" y="633857"/>
                  </a:cubicBezTo>
                  <a:lnTo>
                    <a:pt x="416693" y="758577"/>
                  </a:lnTo>
                  <a:cubicBezTo>
                    <a:pt x="375002" y="782834"/>
                    <a:pt x="323498" y="782834"/>
                    <a:pt x="281807" y="758577"/>
                  </a:cubicBezTo>
                  <a:lnTo>
                    <a:pt x="67443" y="633857"/>
                  </a:lnTo>
                  <a:cubicBezTo>
                    <a:pt x="25688" y="609563"/>
                    <a:pt x="0" y="564898"/>
                    <a:pt x="0" y="516589"/>
                  </a:cubicBezTo>
                  <a:lnTo>
                    <a:pt x="0" y="266245"/>
                  </a:lnTo>
                  <a:cubicBezTo>
                    <a:pt x="0" y="217936"/>
                    <a:pt x="25688" y="173272"/>
                    <a:pt x="67443" y="148977"/>
                  </a:cubicBezTo>
                  <a:lnTo>
                    <a:pt x="281807" y="24257"/>
                  </a:lnTo>
                  <a:cubicBezTo>
                    <a:pt x="323498" y="0"/>
                    <a:pt x="375002" y="0"/>
                    <a:pt x="416693" y="24257"/>
                  </a:cubicBezTo>
                  <a:close/>
                </a:path>
              </a:pathLst>
            </a:custGeom>
            <a:gradFill rotWithShape="1">
              <a:gsLst>
                <a:gs pos="0">
                  <a:srgbClr val="3183ED">
                    <a:alpha val="100000"/>
                  </a:srgbClr>
                </a:gs>
                <a:gs pos="100000">
                  <a:srgbClr val="56CCF2">
                    <a:alpha val="100000"/>
                  </a:srgbClr>
                </a:gs>
              </a:gsLst>
              <a:lin ang="5400000"/>
            </a:gradFill>
            <a:ln w="12700" cap="sq">
              <a:solidFill>
                <a:srgbClr val="000000"/>
              </a:solidFill>
              <a:prstDash val="solid"/>
              <a:miter/>
            </a:ln>
          </p:spPr>
          <p:txBody>
            <a:bodyPr/>
            <a:lstStyle/>
            <a:p>
              <a:endParaRPr lang="en-US"/>
            </a:p>
          </p:txBody>
        </p:sp>
      </p:grpSp>
      <p:grpSp>
        <p:nvGrpSpPr>
          <p:cNvPr id="38" name="Group 38"/>
          <p:cNvGrpSpPr/>
          <p:nvPr/>
        </p:nvGrpSpPr>
        <p:grpSpPr>
          <a:xfrm>
            <a:off x="8396897" y="4341655"/>
            <a:ext cx="1534815" cy="1785967"/>
            <a:chOff x="0" y="0"/>
            <a:chExt cx="698500" cy="812800"/>
          </a:xfrm>
        </p:grpSpPr>
        <p:sp>
          <p:nvSpPr>
            <p:cNvPr id="39" name="Freeform 39"/>
            <p:cNvSpPr/>
            <p:nvPr/>
          </p:nvSpPr>
          <p:spPr>
            <a:xfrm>
              <a:off x="0" y="14983"/>
              <a:ext cx="698500" cy="782834"/>
            </a:xfrm>
            <a:custGeom>
              <a:avLst/>
              <a:gdLst/>
              <a:ahLst/>
              <a:cxnLst/>
              <a:rect l="l" t="t" r="r" b="b"/>
              <a:pathLst>
                <a:path w="698500" h="782834">
                  <a:moveTo>
                    <a:pt x="416693" y="24257"/>
                  </a:moveTo>
                  <a:lnTo>
                    <a:pt x="631057" y="148977"/>
                  </a:lnTo>
                  <a:cubicBezTo>
                    <a:pt x="672812" y="173272"/>
                    <a:pt x="698500" y="217936"/>
                    <a:pt x="698500" y="266245"/>
                  </a:cubicBezTo>
                  <a:lnTo>
                    <a:pt x="698500" y="516589"/>
                  </a:lnTo>
                  <a:cubicBezTo>
                    <a:pt x="698500" y="564898"/>
                    <a:pt x="672812" y="609563"/>
                    <a:pt x="631057" y="633857"/>
                  </a:cubicBezTo>
                  <a:lnTo>
                    <a:pt x="416693" y="758577"/>
                  </a:lnTo>
                  <a:cubicBezTo>
                    <a:pt x="375002" y="782834"/>
                    <a:pt x="323498" y="782834"/>
                    <a:pt x="281807" y="758577"/>
                  </a:cubicBezTo>
                  <a:lnTo>
                    <a:pt x="67443" y="633857"/>
                  </a:lnTo>
                  <a:cubicBezTo>
                    <a:pt x="25688" y="609563"/>
                    <a:pt x="0" y="564898"/>
                    <a:pt x="0" y="516589"/>
                  </a:cubicBezTo>
                  <a:lnTo>
                    <a:pt x="0" y="266245"/>
                  </a:lnTo>
                  <a:cubicBezTo>
                    <a:pt x="0" y="217936"/>
                    <a:pt x="25688" y="173272"/>
                    <a:pt x="67443" y="148977"/>
                  </a:cubicBezTo>
                  <a:lnTo>
                    <a:pt x="281807" y="24257"/>
                  </a:lnTo>
                  <a:cubicBezTo>
                    <a:pt x="323498" y="0"/>
                    <a:pt x="375002" y="0"/>
                    <a:pt x="416693" y="24257"/>
                  </a:cubicBezTo>
                  <a:close/>
                </a:path>
              </a:pathLst>
            </a:custGeom>
            <a:gradFill rotWithShape="1">
              <a:gsLst>
                <a:gs pos="0">
                  <a:srgbClr val="3183ED">
                    <a:alpha val="100000"/>
                  </a:srgbClr>
                </a:gs>
                <a:gs pos="100000">
                  <a:srgbClr val="56CCF2">
                    <a:alpha val="100000"/>
                  </a:srgbClr>
                </a:gs>
              </a:gsLst>
              <a:lin ang="5400000"/>
            </a:gradFill>
            <a:ln w="12700" cap="sq">
              <a:solidFill>
                <a:srgbClr val="000000"/>
              </a:solidFill>
              <a:prstDash val="solid"/>
              <a:miter/>
            </a:ln>
          </p:spPr>
          <p:txBody>
            <a:bodyPr/>
            <a:lstStyle/>
            <a:p>
              <a:endParaRPr lang="en-US"/>
            </a:p>
          </p:txBody>
        </p:sp>
      </p:grpSp>
      <p:sp>
        <p:nvSpPr>
          <p:cNvPr id="40" name="Freeform 40"/>
          <p:cNvSpPr/>
          <p:nvPr/>
        </p:nvSpPr>
        <p:spPr>
          <a:xfrm rot="-5400000">
            <a:off x="13829675" y="4329292"/>
            <a:ext cx="2084228" cy="1894042"/>
          </a:xfrm>
          <a:custGeom>
            <a:avLst/>
            <a:gdLst/>
            <a:ahLst/>
            <a:cxnLst/>
            <a:rect l="l" t="t" r="r" b="b"/>
            <a:pathLst>
              <a:path w="2084228" h="1894042">
                <a:moveTo>
                  <a:pt x="0" y="0"/>
                </a:moveTo>
                <a:lnTo>
                  <a:pt x="2084228" y="0"/>
                </a:lnTo>
                <a:lnTo>
                  <a:pt x="2084228" y="1894042"/>
                </a:lnTo>
                <a:lnTo>
                  <a:pt x="0" y="1894042"/>
                </a:lnTo>
                <a:lnTo>
                  <a:pt x="0" y="0"/>
                </a:lnTo>
                <a:close/>
              </a:path>
            </a:pathLst>
          </a:custGeom>
          <a:blipFill>
            <a:blip r:embed="rId4"/>
            <a:stretch>
              <a:fillRect/>
            </a:stretch>
          </a:blipFill>
        </p:spPr>
        <p:txBody>
          <a:bodyPr/>
          <a:lstStyle/>
          <a:p>
            <a:endParaRPr lang="en-US"/>
          </a:p>
        </p:txBody>
      </p:sp>
      <p:grpSp>
        <p:nvGrpSpPr>
          <p:cNvPr id="41" name="Group 41"/>
          <p:cNvGrpSpPr/>
          <p:nvPr/>
        </p:nvGrpSpPr>
        <p:grpSpPr>
          <a:xfrm>
            <a:off x="14133886" y="4341655"/>
            <a:ext cx="1534815" cy="1785967"/>
            <a:chOff x="0" y="0"/>
            <a:chExt cx="698500" cy="812800"/>
          </a:xfrm>
        </p:grpSpPr>
        <p:sp>
          <p:nvSpPr>
            <p:cNvPr id="42" name="Freeform 42"/>
            <p:cNvSpPr/>
            <p:nvPr/>
          </p:nvSpPr>
          <p:spPr>
            <a:xfrm>
              <a:off x="0" y="14983"/>
              <a:ext cx="698500" cy="782834"/>
            </a:xfrm>
            <a:custGeom>
              <a:avLst/>
              <a:gdLst/>
              <a:ahLst/>
              <a:cxnLst/>
              <a:rect l="l" t="t" r="r" b="b"/>
              <a:pathLst>
                <a:path w="698500" h="782834">
                  <a:moveTo>
                    <a:pt x="416693" y="24257"/>
                  </a:moveTo>
                  <a:lnTo>
                    <a:pt x="631057" y="148977"/>
                  </a:lnTo>
                  <a:cubicBezTo>
                    <a:pt x="672812" y="173272"/>
                    <a:pt x="698500" y="217936"/>
                    <a:pt x="698500" y="266245"/>
                  </a:cubicBezTo>
                  <a:lnTo>
                    <a:pt x="698500" y="516589"/>
                  </a:lnTo>
                  <a:cubicBezTo>
                    <a:pt x="698500" y="564898"/>
                    <a:pt x="672812" y="609563"/>
                    <a:pt x="631057" y="633857"/>
                  </a:cubicBezTo>
                  <a:lnTo>
                    <a:pt x="416693" y="758577"/>
                  </a:lnTo>
                  <a:cubicBezTo>
                    <a:pt x="375002" y="782834"/>
                    <a:pt x="323498" y="782834"/>
                    <a:pt x="281807" y="758577"/>
                  </a:cubicBezTo>
                  <a:lnTo>
                    <a:pt x="67443" y="633857"/>
                  </a:lnTo>
                  <a:cubicBezTo>
                    <a:pt x="25688" y="609563"/>
                    <a:pt x="0" y="564898"/>
                    <a:pt x="0" y="516589"/>
                  </a:cubicBezTo>
                  <a:lnTo>
                    <a:pt x="0" y="266245"/>
                  </a:lnTo>
                  <a:cubicBezTo>
                    <a:pt x="0" y="217936"/>
                    <a:pt x="25688" y="173272"/>
                    <a:pt x="67443" y="148977"/>
                  </a:cubicBezTo>
                  <a:lnTo>
                    <a:pt x="281807" y="24257"/>
                  </a:lnTo>
                  <a:cubicBezTo>
                    <a:pt x="323498" y="0"/>
                    <a:pt x="375002" y="0"/>
                    <a:pt x="416693" y="24257"/>
                  </a:cubicBezTo>
                  <a:close/>
                </a:path>
              </a:pathLst>
            </a:custGeom>
            <a:gradFill rotWithShape="1">
              <a:gsLst>
                <a:gs pos="0">
                  <a:srgbClr val="3183ED">
                    <a:alpha val="100000"/>
                  </a:srgbClr>
                </a:gs>
                <a:gs pos="100000">
                  <a:srgbClr val="56CCF2">
                    <a:alpha val="100000"/>
                  </a:srgbClr>
                </a:gs>
              </a:gsLst>
              <a:lin ang="5400000"/>
            </a:gradFill>
            <a:ln w="12700" cap="sq">
              <a:solidFill>
                <a:srgbClr val="000000"/>
              </a:solidFill>
              <a:prstDash val="solid"/>
              <a:miter/>
            </a:ln>
          </p:spPr>
          <p:txBody>
            <a:bodyPr/>
            <a:lstStyle/>
            <a:p>
              <a:endParaRPr lang="en-US"/>
            </a:p>
          </p:txBody>
        </p:sp>
      </p:grpSp>
      <p:sp>
        <p:nvSpPr>
          <p:cNvPr id="43" name="Freeform 43"/>
          <p:cNvSpPr/>
          <p:nvPr/>
        </p:nvSpPr>
        <p:spPr>
          <a:xfrm>
            <a:off x="3011459" y="4833759"/>
            <a:ext cx="828783" cy="885108"/>
          </a:xfrm>
          <a:custGeom>
            <a:avLst/>
            <a:gdLst/>
            <a:ahLst/>
            <a:cxnLst/>
            <a:rect l="l" t="t" r="r" b="b"/>
            <a:pathLst>
              <a:path w="828783" h="885108">
                <a:moveTo>
                  <a:pt x="0" y="0"/>
                </a:moveTo>
                <a:lnTo>
                  <a:pt x="828784" y="0"/>
                </a:lnTo>
                <a:lnTo>
                  <a:pt x="828784" y="885108"/>
                </a:lnTo>
                <a:lnTo>
                  <a:pt x="0" y="88510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4" name="Freeform 44"/>
          <p:cNvSpPr/>
          <p:nvPr/>
        </p:nvSpPr>
        <p:spPr>
          <a:xfrm>
            <a:off x="14474789" y="4812293"/>
            <a:ext cx="834049" cy="906575"/>
          </a:xfrm>
          <a:custGeom>
            <a:avLst/>
            <a:gdLst/>
            <a:ahLst/>
            <a:cxnLst/>
            <a:rect l="l" t="t" r="r" b="b"/>
            <a:pathLst>
              <a:path w="834049" h="906575">
                <a:moveTo>
                  <a:pt x="0" y="0"/>
                </a:moveTo>
                <a:lnTo>
                  <a:pt x="834049" y="0"/>
                </a:lnTo>
                <a:lnTo>
                  <a:pt x="834049" y="906574"/>
                </a:lnTo>
                <a:lnTo>
                  <a:pt x="0" y="90657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45" name="Group 45"/>
          <p:cNvGrpSpPr/>
          <p:nvPr/>
        </p:nvGrpSpPr>
        <p:grpSpPr>
          <a:xfrm rot="-10800000">
            <a:off x="15401426" y="-1548695"/>
            <a:ext cx="3715747" cy="4323778"/>
            <a:chOff x="0" y="0"/>
            <a:chExt cx="698500" cy="812800"/>
          </a:xfrm>
        </p:grpSpPr>
        <p:sp>
          <p:nvSpPr>
            <p:cNvPr id="46" name="Freeform 46"/>
            <p:cNvSpPr/>
            <p:nvPr/>
          </p:nvSpPr>
          <p:spPr>
            <a:xfrm>
              <a:off x="0" y="7564"/>
              <a:ext cx="698500" cy="797671"/>
            </a:xfrm>
            <a:custGeom>
              <a:avLst/>
              <a:gdLst/>
              <a:ahLst/>
              <a:cxnLst/>
              <a:rect l="l" t="t" r="r" b="b"/>
              <a:pathLst>
                <a:path w="698500" h="797671">
                  <a:moveTo>
                    <a:pt x="383298" y="12246"/>
                  </a:moveTo>
                  <a:lnTo>
                    <a:pt x="664452" y="175826"/>
                  </a:lnTo>
                  <a:cubicBezTo>
                    <a:pt x="685532" y="188091"/>
                    <a:pt x="698500" y="210640"/>
                    <a:pt x="698500" y="235028"/>
                  </a:cubicBezTo>
                  <a:lnTo>
                    <a:pt x="698500" y="562644"/>
                  </a:lnTo>
                  <a:cubicBezTo>
                    <a:pt x="698500" y="587032"/>
                    <a:pt x="685532" y="609581"/>
                    <a:pt x="664452" y="621846"/>
                  </a:cubicBezTo>
                  <a:lnTo>
                    <a:pt x="383298" y="785426"/>
                  </a:lnTo>
                  <a:cubicBezTo>
                    <a:pt x="362251" y="797672"/>
                    <a:pt x="336249" y="797672"/>
                    <a:pt x="315202" y="785426"/>
                  </a:cubicBezTo>
                  <a:lnTo>
                    <a:pt x="34048" y="621846"/>
                  </a:lnTo>
                  <a:cubicBezTo>
                    <a:pt x="12968" y="609581"/>
                    <a:pt x="0" y="587032"/>
                    <a:pt x="0" y="562644"/>
                  </a:cubicBezTo>
                  <a:lnTo>
                    <a:pt x="0" y="235028"/>
                  </a:lnTo>
                  <a:cubicBezTo>
                    <a:pt x="0" y="210640"/>
                    <a:pt x="12968" y="188091"/>
                    <a:pt x="34048" y="175826"/>
                  </a:cubicBezTo>
                  <a:lnTo>
                    <a:pt x="315202" y="12246"/>
                  </a:lnTo>
                  <a:cubicBezTo>
                    <a:pt x="336249" y="0"/>
                    <a:pt x="362251" y="0"/>
                    <a:pt x="383298" y="12246"/>
                  </a:cubicBezTo>
                  <a:close/>
                </a:path>
              </a:pathLst>
            </a:custGeom>
            <a:solidFill>
              <a:srgbClr val="000000">
                <a:alpha val="0"/>
              </a:srgbClr>
            </a:solidFill>
            <a:ln w="133350" cap="rnd">
              <a:gradFill>
                <a:gsLst>
                  <a:gs pos="0">
                    <a:srgbClr val="FFB613">
                      <a:alpha val="100000"/>
                    </a:srgbClr>
                  </a:gs>
                  <a:gs pos="100000">
                    <a:srgbClr val="FFE42F">
                      <a:alpha val="100000"/>
                    </a:srgbClr>
                  </a:gs>
                </a:gsLst>
                <a:lin ang="5400000"/>
              </a:gradFill>
              <a:prstDash val="solid"/>
              <a:round/>
            </a:ln>
          </p:spPr>
          <p:txBody>
            <a:bodyPr/>
            <a:lstStyle/>
            <a:p>
              <a:endParaRPr lang="en-US"/>
            </a:p>
          </p:txBody>
        </p:sp>
        <p:sp>
          <p:nvSpPr>
            <p:cNvPr id="47" name="TextBox 47"/>
            <p:cNvSpPr txBox="1"/>
            <p:nvPr/>
          </p:nvSpPr>
          <p:spPr>
            <a:xfrm>
              <a:off x="0" y="101600"/>
              <a:ext cx="698500" cy="571500"/>
            </a:xfrm>
            <a:prstGeom prst="rect">
              <a:avLst/>
            </a:prstGeom>
          </p:spPr>
          <p:txBody>
            <a:bodyPr lIns="120277" tIns="120277" rIns="120277" bIns="120277" rtlCol="0" anchor="ctr"/>
            <a:lstStyle/>
            <a:p>
              <a:pPr algn="ctr">
                <a:lnSpc>
                  <a:spcPts val="2659"/>
                </a:lnSpc>
              </a:pPr>
              <a:endParaRPr/>
            </a:p>
          </p:txBody>
        </p:sp>
      </p:grpSp>
      <p:grpSp>
        <p:nvGrpSpPr>
          <p:cNvPr id="48" name="Group 48"/>
          <p:cNvGrpSpPr/>
          <p:nvPr/>
        </p:nvGrpSpPr>
        <p:grpSpPr>
          <a:xfrm rot="-10800000">
            <a:off x="-930682" y="-1548695"/>
            <a:ext cx="3715747" cy="4323778"/>
            <a:chOff x="0" y="0"/>
            <a:chExt cx="698500" cy="812800"/>
          </a:xfrm>
        </p:grpSpPr>
        <p:sp>
          <p:nvSpPr>
            <p:cNvPr id="49" name="Freeform 49"/>
            <p:cNvSpPr/>
            <p:nvPr/>
          </p:nvSpPr>
          <p:spPr>
            <a:xfrm>
              <a:off x="0" y="7564"/>
              <a:ext cx="698500" cy="797671"/>
            </a:xfrm>
            <a:custGeom>
              <a:avLst/>
              <a:gdLst/>
              <a:ahLst/>
              <a:cxnLst/>
              <a:rect l="l" t="t" r="r" b="b"/>
              <a:pathLst>
                <a:path w="698500" h="797671">
                  <a:moveTo>
                    <a:pt x="383298" y="12246"/>
                  </a:moveTo>
                  <a:lnTo>
                    <a:pt x="664452" y="175826"/>
                  </a:lnTo>
                  <a:cubicBezTo>
                    <a:pt x="685532" y="188091"/>
                    <a:pt x="698500" y="210640"/>
                    <a:pt x="698500" y="235028"/>
                  </a:cubicBezTo>
                  <a:lnTo>
                    <a:pt x="698500" y="562644"/>
                  </a:lnTo>
                  <a:cubicBezTo>
                    <a:pt x="698500" y="587032"/>
                    <a:pt x="685532" y="609581"/>
                    <a:pt x="664452" y="621846"/>
                  </a:cubicBezTo>
                  <a:lnTo>
                    <a:pt x="383298" y="785426"/>
                  </a:lnTo>
                  <a:cubicBezTo>
                    <a:pt x="362251" y="797672"/>
                    <a:pt x="336249" y="797672"/>
                    <a:pt x="315202" y="785426"/>
                  </a:cubicBezTo>
                  <a:lnTo>
                    <a:pt x="34048" y="621846"/>
                  </a:lnTo>
                  <a:cubicBezTo>
                    <a:pt x="12968" y="609581"/>
                    <a:pt x="0" y="587032"/>
                    <a:pt x="0" y="562644"/>
                  </a:cubicBezTo>
                  <a:lnTo>
                    <a:pt x="0" y="235028"/>
                  </a:lnTo>
                  <a:cubicBezTo>
                    <a:pt x="0" y="210640"/>
                    <a:pt x="12968" y="188091"/>
                    <a:pt x="34048" y="175826"/>
                  </a:cubicBezTo>
                  <a:lnTo>
                    <a:pt x="315202" y="12246"/>
                  </a:lnTo>
                  <a:cubicBezTo>
                    <a:pt x="336249" y="0"/>
                    <a:pt x="362251" y="0"/>
                    <a:pt x="383298" y="12246"/>
                  </a:cubicBezTo>
                  <a:close/>
                </a:path>
              </a:pathLst>
            </a:custGeom>
            <a:solidFill>
              <a:srgbClr val="000000">
                <a:alpha val="0"/>
              </a:srgbClr>
            </a:solidFill>
            <a:ln w="133350" cap="rnd">
              <a:gradFill>
                <a:gsLst>
                  <a:gs pos="0">
                    <a:srgbClr val="FFB613">
                      <a:alpha val="100000"/>
                    </a:srgbClr>
                  </a:gs>
                  <a:gs pos="100000">
                    <a:srgbClr val="FFE42F">
                      <a:alpha val="100000"/>
                    </a:srgbClr>
                  </a:gs>
                </a:gsLst>
                <a:lin ang="5400000"/>
              </a:gradFill>
              <a:prstDash val="solid"/>
              <a:round/>
            </a:ln>
          </p:spPr>
          <p:txBody>
            <a:bodyPr/>
            <a:lstStyle/>
            <a:p>
              <a:endParaRPr lang="en-US"/>
            </a:p>
          </p:txBody>
        </p:sp>
        <p:sp>
          <p:nvSpPr>
            <p:cNvPr id="50" name="TextBox 50"/>
            <p:cNvSpPr txBox="1"/>
            <p:nvPr/>
          </p:nvSpPr>
          <p:spPr>
            <a:xfrm>
              <a:off x="0" y="101600"/>
              <a:ext cx="698500" cy="571500"/>
            </a:xfrm>
            <a:prstGeom prst="rect">
              <a:avLst/>
            </a:prstGeom>
          </p:spPr>
          <p:txBody>
            <a:bodyPr lIns="120277" tIns="120277" rIns="120277" bIns="120277" rtlCol="0" anchor="ctr"/>
            <a:lstStyle/>
            <a:p>
              <a:pPr algn="ctr">
                <a:lnSpc>
                  <a:spcPts val="2659"/>
                </a:lnSpc>
              </a:pPr>
              <a:endParaRPr/>
            </a:p>
          </p:txBody>
        </p:sp>
      </p:grpSp>
      <p:sp>
        <p:nvSpPr>
          <p:cNvPr id="51" name="Freeform 51"/>
          <p:cNvSpPr/>
          <p:nvPr/>
        </p:nvSpPr>
        <p:spPr>
          <a:xfrm>
            <a:off x="8706438" y="4812293"/>
            <a:ext cx="915732" cy="906575"/>
          </a:xfrm>
          <a:custGeom>
            <a:avLst/>
            <a:gdLst/>
            <a:ahLst/>
            <a:cxnLst/>
            <a:rect l="l" t="t" r="r" b="b"/>
            <a:pathLst>
              <a:path w="915732" h="906575">
                <a:moveTo>
                  <a:pt x="0" y="0"/>
                </a:moveTo>
                <a:lnTo>
                  <a:pt x="915732" y="0"/>
                </a:lnTo>
                <a:lnTo>
                  <a:pt x="915732" y="906574"/>
                </a:lnTo>
                <a:lnTo>
                  <a:pt x="0" y="90657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52" name="TextBox 52"/>
          <p:cNvSpPr txBox="1"/>
          <p:nvPr/>
        </p:nvSpPr>
        <p:spPr>
          <a:xfrm>
            <a:off x="3852750" y="1722333"/>
            <a:ext cx="10281136" cy="1672590"/>
          </a:xfrm>
          <a:prstGeom prst="rect">
            <a:avLst/>
          </a:prstGeom>
        </p:spPr>
        <p:txBody>
          <a:bodyPr lIns="0" tIns="0" rIns="0" bIns="0" rtlCol="0" anchor="t">
            <a:spAutoFit/>
          </a:bodyPr>
          <a:lstStyle/>
          <a:p>
            <a:pPr marL="0" lvl="0" indent="0" algn="ctr">
              <a:lnSpc>
                <a:spcPts val="6480"/>
              </a:lnSpc>
            </a:pPr>
            <a:r>
              <a:rPr lang="en-US" sz="6000" b="1" spc="-150">
                <a:solidFill>
                  <a:srgbClr val="112D4E"/>
                </a:solidFill>
                <a:latin typeface="Barlow Bold"/>
                <a:ea typeface="Barlow Bold"/>
                <a:cs typeface="Barlow Bold"/>
                <a:sym typeface="Barlow Bold"/>
              </a:rPr>
              <a:t>Duties and Responsibilities of Local EMA Directors</a:t>
            </a:r>
          </a:p>
        </p:txBody>
      </p:sp>
      <p:grpSp>
        <p:nvGrpSpPr>
          <p:cNvPr id="53" name="Group 53"/>
          <p:cNvGrpSpPr/>
          <p:nvPr/>
        </p:nvGrpSpPr>
        <p:grpSpPr>
          <a:xfrm>
            <a:off x="5062939" y="607481"/>
            <a:ext cx="8202730" cy="937688"/>
            <a:chOff x="0" y="0"/>
            <a:chExt cx="10936973" cy="1250251"/>
          </a:xfrm>
        </p:grpSpPr>
        <p:grpSp>
          <p:nvGrpSpPr>
            <p:cNvPr id="54" name="Group 54"/>
            <p:cNvGrpSpPr/>
            <p:nvPr/>
          </p:nvGrpSpPr>
          <p:grpSpPr>
            <a:xfrm rot="-10800000">
              <a:off x="0" y="0"/>
              <a:ext cx="10936973" cy="1250251"/>
              <a:chOff x="0" y="0"/>
              <a:chExt cx="5970210" cy="682480"/>
            </a:xfrm>
          </p:grpSpPr>
          <p:sp>
            <p:nvSpPr>
              <p:cNvPr id="55" name="Freeform 55"/>
              <p:cNvSpPr/>
              <p:nvPr/>
            </p:nvSpPr>
            <p:spPr>
              <a:xfrm>
                <a:off x="4118" y="0"/>
                <a:ext cx="5961973" cy="682480"/>
              </a:xfrm>
              <a:custGeom>
                <a:avLst/>
                <a:gdLst/>
                <a:ahLst/>
                <a:cxnLst/>
                <a:rect l="l" t="t" r="r" b="b"/>
                <a:pathLst>
                  <a:path w="5961973" h="682480">
                    <a:moveTo>
                      <a:pt x="217958" y="682480"/>
                    </a:moveTo>
                    <a:lnTo>
                      <a:pt x="5744015" y="682480"/>
                    </a:lnTo>
                    <a:cubicBezTo>
                      <a:pt x="5755214" y="682480"/>
                      <a:pt x="5765083" y="675121"/>
                      <a:pt x="5768278" y="664388"/>
                    </a:cubicBezTo>
                    <a:lnTo>
                      <a:pt x="5960705" y="18092"/>
                    </a:lnTo>
                    <a:cubicBezTo>
                      <a:pt x="5961973" y="13832"/>
                      <a:pt x="5961155" y="9224"/>
                      <a:pt x="5958499" y="5662"/>
                    </a:cubicBezTo>
                    <a:cubicBezTo>
                      <a:pt x="5955842" y="2099"/>
                      <a:pt x="5951659" y="0"/>
                      <a:pt x="5947215" y="0"/>
                    </a:cubicBezTo>
                    <a:lnTo>
                      <a:pt x="14758" y="0"/>
                    </a:lnTo>
                    <a:cubicBezTo>
                      <a:pt x="10314" y="0"/>
                      <a:pt x="6131" y="2099"/>
                      <a:pt x="3475" y="5662"/>
                    </a:cubicBezTo>
                    <a:cubicBezTo>
                      <a:pt x="818" y="9224"/>
                      <a:pt x="0" y="13832"/>
                      <a:pt x="1269" y="18092"/>
                    </a:cubicBezTo>
                    <a:lnTo>
                      <a:pt x="193695" y="664388"/>
                    </a:lnTo>
                    <a:cubicBezTo>
                      <a:pt x="196891" y="675121"/>
                      <a:pt x="206759" y="682480"/>
                      <a:pt x="217958" y="682480"/>
                    </a:cubicBezTo>
                    <a:close/>
                  </a:path>
                </a:pathLst>
              </a:custGeom>
              <a:gradFill rotWithShape="1">
                <a:gsLst>
                  <a:gs pos="0">
                    <a:srgbClr val="3183ED">
                      <a:alpha val="100000"/>
                    </a:srgbClr>
                  </a:gs>
                  <a:gs pos="100000">
                    <a:srgbClr val="56CCF2">
                      <a:alpha val="100000"/>
                    </a:srgbClr>
                  </a:gs>
                </a:gsLst>
                <a:lin ang="5400000"/>
              </a:gradFill>
              <a:ln cap="sq">
                <a:noFill/>
                <a:prstDash val="solid"/>
                <a:miter/>
              </a:ln>
            </p:spPr>
            <p:txBody>
              <a:bodyPr/>
              <a:lstStyle/>
              <a:p>
                <a:endParaRPr lang="en-US"/>
              </a:p>
            </p:txBody>
          </p:sp>
          <p:sp>
            <p:nvSpPr>
              <p:cNvPr id="56" name="TextBox 56"/>
              <p:cNvSpPr txBox="1"/>
              <p:nvPr/>
            </p:nvSpPr>
            <p:spPr>
              <a:xfrm>
                <a:off x="127000" y="-38100"/>
                <a:ext cx="5716210" cy="720580"/>
              </a:xfrm>
              <a:prstGeom prst="rect">
                <a:avLst/>
              </a:prstGeom>
            </p:spPr>
            <p:txBody>
              <a:bodyPr lIns="50800" tIns="50800" rIns="50800" bIns="50800" rtlCol="0" anchor="ctr"/>
              <a:lstStyle/>
              <a:p>
                <a:pPr algn="ctr">
                  <a:lnSpc>
                    <a:spcPts val="2659"/>
                  </a:lnSpc>
                </a:pPr>
                <a:endParaRPr/>
              </a:p>
            </p:txBody>
          </p:sp>
        </p:grpSp>
        <p:sp>
          <p:nvSpPr>
            <p:cNvPr id="57" name="TextBox 57"/>
            <p:cNvSpPr txBox="1"/>
            <p:nvPr/>
          </p:nvSpPr>
          <p:spPr>
            <a:xfrm>
              <a:off x="1400960" y="69850"/>
              <a:ext cx="8135052" cy="1001552"/>
            </a:xfrm>
            <a:prstGeom prst="rect">
              <a:avLst/>
            </a:prstGeom>
          </p:spPr>
          <p:txBody>
            <a:bodyPr lIns="0" tIns="0" rIns="0" bIns="0" rtlCol="0" anchor="t">
              <a:spAutoFit/>
            </a:bodyPr>
            <a:lstStyle/>
            <a:p>
              <a:pPr marL="0" lvl="0" indent="0" algn="ctr">
                <a:lnSpc>
                  <a:spcPts val="5644"/>
                </a:lnSpc>
              </a:pPr>
              <a:r>
                <a:rPr lang="en-US" sz="5226" b="1">
                  <a:solidFill>
                    <a:srgbClr val="FFFFFF"/>
                  </a:solidFill>
                  <a:latin typeface="Barlow Bold"/>
                  <a:ea typeface="Barlow Bold"/>
                  <a:cs typeface="Barlow Bold"/>
                  <a:sym typeface="Barlow Bold"/>
                </a:rPr>
                <a:t>Module 1</a:t>
              </a:r>
            </a:p>
          </p:txBody>
        </p:sp>
      </p:grpSp>
      <p:sp>
        <p:nvSpPr>
          <p:cNvPr id="58" name="TextBox 58"/>
          <p:cNvSpPr txBox="1"/>
          <p:nvPr/>
        </p:nvSpPr>
        <p:spPr>
          <a:xfrm>
            <a:off x="1642926" y="6444253"/>
            <a:ext cx="3506842" cy="3664585"/>
          </a:xfrm>
          <a:prstGeom prst="rect">
            <a:avLst/>
          </a:prstGeom>
        </p:spPr>
        <p:txBody>
          <a:bodyPr lIns="0" tIns="0" rIns="0" bIns="0" rtlCol="0" anchor="t">
            <a:spAutoFit/>
          </a:bodyPr>
          <a:lstStyle/>
          <a:p>
            <a:pPr algn="ctr">
              <a:lnSpc>
                <a:spcPts val="3289"/>
              </a:lnSpc>
            </a:pPr>
            <a:r>
              <a:rPr lang="en-US" sz="2349" spc="-39">
                <a:solidFill>
                  <a:srgbClr val="000000"/>
                </a:solidFill>
                <a:latin typeface="Clear Sans"/>
                <a:ea typeface="Clear Sans"/>
                <a:cs typeface="Clear Sans"/>
                <a:sym typeface="Clear Sans"/>
              </a:rPr>
              <a:t>Local EMA Directors are </a:t>
            </a:r>
            <a:r>
              <a:rPr lang="en-US" sz="2349" b="1" spc="-39">
                <a:solidFill>
                  <a:srgbClr val="000000"/>
                </a:solidFill>
                <a:latin typeface="Clear Sans Bold"/>
                <a:ea typeface="Clear Sans Bold"/>
                <a:cs typeface="Clear Sans Bold"/>
                <a:sym typeface="Clear Sans Bold"/>
              </a:rPr>
              <a:t>appointed</a:t>
            </a:r>
            <a:r>
              <a:rPr lang="en-US" sz="2349" spc="-39">
                <a:solidFill>
                  <a:srgbClr val="000000"/>
                </a:solidFill>
                <a:latin typeface="Clear Sans"/>
                <a:ea typeface="Clear Sans"/>
                <a:cs typeface="Clear Sans"/>
                <a:sym typeface="Clear Sans"/>
              </a:rPr>
              <a:t> by municipal officers of their jurisdiction. They cannot be an executive officer or member of the executive body of the jurisdiction. They may be removed for cause.</a:t>
            </a:r>
          </a:p>
        </p:txBody>
      </p:sp>
      <p:sp>
        <p:nvSpPr>
          <p:cNvPr id="59" name="TextBox 59"/>
          <p:cNvSpPr txBox="1"/>
          <p:nvPr/>
        </p:nvSpPr>
        <p:spPr>
          <a:xfrm>
            <a:off x="7372533" y="6487853"/>
            <a:ext cx="3542934" cy="3255010"/>
          </a:xfrm>
          <a:prstGeom prst="rect">
            <a:avLst/>
          </a:prstGeom>
        </p:spPr>
        <p:txBody>
          <a:bodyPr lIns="0" tIns="0" rIns="0" bIns="0" rtlCol="0" anchor="t">
            <a:spAutoFit/>
          </a:bodyPr>
          <a:lstStyle/>
          <a:p>
            <a:pPr algn="ctr">
              <a:lnSpc>
                <a:spcPts val="3289"/>
              </a:lnSpc>
            </a:pPr>
            <a:r>
              <a:rPr lang="en-US" sz="2349" spc="-39">
                <a:solidFill>
                  <a:srgbClr val="000000"/>
                </a:solidFill>
                <a:latin typeface="Clear Sans"/>
                <a:ea typeface="Clear Sans"/>
                <a:cs typeface="Clear Sans"/>
                <a:sym typeface="Clear Sans"/>
              </a:rPr>
              <a:t>Local EMA Directors will </a:t>
            </a:r>
            <a:r>
              <a:rPr lang="en-US" sz="2349" b="1" spc="-39">
                <a:solidFill>
                  <a:srgbClr val="000000"/>
                </a:solidFill>
                <a:latin typeface="Clear Sans Bold"/>
                <a:ea typeface="Clear Sans Bold"/>
                <a:cs typeface="Clear Sans Bold"/>
                <a:sym typeface="Clear Sans Bold"/>
              </a:rPr>
              <a:t>meet annually</a:t>
            </a:r>
            <a:r>
              <a:rPr lang="en-US" sz="2349" spc="-39">
                <a:solidFill>
                  <a:srgbClr val="000000"/>
                </a:solidFill>
                <a:latin typeface="Clear Sans"/>
                <a:ea typeface="Clear Sans"/>
                <a:cs typeface="Clear Sans"/>
                <a:sym typeface="Clear Sans"/>
              </a:rPr>
              <a:t> with the MEMA Director or the agency’s representative (typically a County Director) to review performance and goals for the coming year</a:t>
            </a:r>
          </a:p>
        </p:txBody>
      </p:sp>
      <p:sp>
        <p:nvSpPr>
          <p:cNvPr id="60" name="TextBox 60"/>
          <p:cNvSpPr txBox="1"/>
          <p:nvPr/>
        </p:nvSpPr>
        <p:spPr>
          <a:xfrm>
            <a:off x="13099776" y="6487853"/>
            <a:ext cx="3544026" cy="3664585"/>
          </a:xfrm>
          <a:prstGeom prst="rect">
            <a:avLst/>
          </a:prstGeom>
        </p:spPr>
        <p:txBody>
          <a:bodyPr lIns="0" tIns="0" rIns="0" bIns="0" rtlCol="0" anchor="t">
            <a:spAutoFit/>
          </a:bodyPr>
          <a:lstStyle/>
          <a:p>
            <a:pPr algn="ctr">
              <a:lnSpc>
                <a:spcPts val="3289"/>
              </a:lnSpc>
            </a:pPr>
            <a:r>
              <a:rPr lang="en-US" sz="2349" spc="-39">
                <a:solidFill>
                  <a:srgbClr val="000000"/>
                </a:solidFill>
                <a:latin typeface="Clear Sans"/>
                <a:ea typeface="Clear Sans"/>
                <a:cs typeface="Clear Sans"/>
                <a:sym typeface="Clear Sans"/>
              </a:rPr>
              <a:t>The Local EMA Director shall work with public and private agencies to </a:t>
            </a:r>
            <a:r>
              <a:rPr lang="en-US" sz="2349" b="1" spc="-39">
                <a:solidFill>
                  <a:srgbClr val="000000"/>
                </a:solidFill>
                <a:latin typeface="Clear Sans Bold"/>
                <a:ea typeface="Clear Sans Bold"/>
                <a:cs typeface="Clear Sans Bold"/>
                <a:sym typeface="Clear Sans Bold"/>
              </a:rPr>
              <a:t>create mutual aid agreements</a:t>
            </a:r>
            <a:r>
              <a:rPr lang="en-US" sz="2349" spc="-39">
                <a:solidFill>
                  <a:srgbClr val="000000"/>
                </a:solidFill>
                <a:latin typeface="Clear Sans"/>
                <a:ea typeface="Clear Sans"/>
                <a:cs typeface="Clear Sans"/>
                <a:sym typeface="Clear Sans"/>
              </a:rPr>
              <a:t> for sharing resources during major disasters, ensuring they align with state plans and are approved by the MEMA director.</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grpSp>
        <p:nvGrpSpPr>
          <p:cNvPr id="2" name="Group 2"/>
          <p:cNvGrpSpPr/>
          <p:nvPr/>
        </p:nvGrpSpPr>
        <p:grpSpPr>
          <a:xfrm>
            <a:off x="-1567933" y="2310747"/>
            <a:ext cx="10711933" cy="681609"/>
            <a:chOff x="0" y="0"/>
            <a:chExt cx="9580269" cy="609600"/>
          </a:xfrm>
        </p:grpSpPr>
        <p:sp>
          <p:nvSpPr>
            <p:cNvPr id="3" name="Freeform 3"/>
            <p:cNvSpPr/>
            <p:nvPr/>
          </p:nvSpPr>
          <p:spPr>
            <a:xfrm>
              <a:off x="1405" y="0"/>
              <a:ext cx="9577460" cy="609600"/>
            </a:xfrm>
            <a:custGeom>
              <a:avLst/>
              <a:gdLst/>
              <a:ahLst/>
              <a:cxnLst/>
              <a:rect l="l" t="t" r="r" b="b"/>
              <a:pathLst>
                <a:path w="9577460" h="609600">
                  <a:moveTo>
                    <a:pt x="9369883" y="0"/>
                  </a:moveTo>
                  <a:lnTo>
                    <a:pt x="4377" y="0"/>
                  </a:lnTo>
                  <a:cubicBezTo>
                    <a:pt x="3037" y="0"/>
                    <a:pt x="1779" y="644"/>
                    <a:pt x="996" y="1731"/>
                  </a:cubicBezTo>
                  <a:cubicBezTo>
                    <a:pt x="213" y="2817"/>
                    <a:pt x="0" y="4214"/>
                    <a:pt x="423" y="5485"/>
                  </a:cubicBezTo>
                  <a:lnTo>
                    <a:pt x="199967" y="604115"/>
                  </a:lnTo>
                  <a:cubicBezTo>
                    <a:pt x="201059" y="607390"/>
                    <a:pt x="204124" y="609600"/>
                    <a:pt x="207577" y="609600"/>
                  </a:cubicBezTo>
                  <a:lnTo>
                    <a:pt x="9573083" y="609600"/>
                  </a:lnTo>
                  <a:cubicBezTo>
                    <a:pt x="9574422" y="609600"/>
                    <a:pt x="9575680" y="608956"/>
                    <a:pt x="9576463" y="607869"/>
                  </a:cubicBezTo>
                  <a:cubicBezTo>
                    <a:pt x="9577247" y="606783"/>
                    <a:pt x="9577460" y="605386"/>
                    <a:pt x="9577036" y="604115"/>
                  </a:cubicBezTo>
                  <a:lnTo>
                    <a:pt x="9377493" y="5485"/>
                  </a:lnTo>
                  <a:cubicBezTo>
                    <a:pt x="9376401" y="2209"/>
                    <a:pt x="9373335" y="0"/>
                    <a:pt x="9369883" y="0"/>
                  </a:cubicBezTo>
                  <a:close/>
                </a:path>
              </a:pathLst>
            </a:custGeom>
            <a:gradFill rotWithShape="1">
              <a:gsLst>
                <a:gs pos="0">
                  <a:srgbClr val="56CCF2">
                    <a:alpha val="100000"/>
                  </a:srgbClr>
                </a:gs>
                <a:gs pos="50000">
                  <a:srgbClr val="56CCF2">
                    <a:alpha val="100000"/>
                  </a:srgbClr>
                </a:gs>
                <a:gs pos="100000">
                  <a:srgbClr val="3183ED">
                    <a:alpha val="100000"/>
                  </a:srgbClr>
                </a:gs>
              </a:gsLst>
              <a:path path="circle">
                <a:fillToRect l="50000" t="50000" r="50000" b="50000"/>
              </a:path>
            </a:gradFill>
          </p:spPr>
          <p:txBody>
            <a:bodyPr/>
            <a:lstStyle/>
            <a:p>
              <a:endParaRPr lang="en-US"/>
            </a:p>
          </p:txBody>
        </p:sp>
        <p:sp>
          <p:nvSpPr>
            <p:cNvPr id="4" name="TextBox 4"/>
            <p:cNvSpPr txBox="1"/>
            <p:nvPr/>
          </p:nvSpPr>
          <p:spPr>
            <a:xfrm>
              <a:off x="101600" y="-38100"/>
              <a:ext cx="9377069" cy="6477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567933" y="5078208"/>
            <a:ext cx="8471778" cy="681609"/>
            <a:chOff x="0" y="0"/>
            <a:chExt cx="7576776" cy="609600"/>
          </a:xfrm>
        </p:grpSpPr>
        <p:sp>
          <p:nvSpPr>
            <p:cNvPr id="6" name="Freeform 6"/>
            <p:cNvSpPr/>
            <p:nvPr/>
          </p:nvSpPr>
          <p:spPr>
            <a:xfrm>
              <a:off x="1776" y="0"/>
              <a:ext cx="7573224" cy="609600"/>
            </a:xfrm>
            <a:custGeom>
              <a:avLst/>
              <a:gdLst/>
              <a:ahLst/>
              <a:cxnLst/>
              <a:rect l="l" t="t" r="r" b="b"/>
              <a:pathLst>
                <a:path w="7573224" h="609600">
                  <a:moveTo>
                    <a:pt x="7364490" y="0"/>
                  </a:moveTo>
                  <a:lnTo>
                    <a:pt x="5535" y="0"/>
                  </a:lnTo>
                  <a:cubicBezTo>
                    <a:pt x="3841" y="0"/>
                    <a:pt x="2250" y="814"/>
                    <a:pt x="1260" y="2188"/>
                  </a:cubicBezTo>
                  <a:cubicBezTo>
                    <a:pt x="270" y="3562"/>
                    <a:pt x="0" y="5329"/>
                    <a:pt x="536" y="6936"/>
                  </a:cubicBezTo>
                  <a:lnTo>
                    <a:pt x="199112" y="602664"/>
                  </a:lnTo>
                  <a:cubicBezTo>
                    <a:pt x="200493" y="606806"/>
                    <a:pt x="204369" y="609600"/>
                    <a:pt x="208735" y="609600"/>
                  </a:cubicBezTo>
                  <a:lnTo>
                    <a:pt x="7567690" y="609600"/>
                  </a:lnTo>
                  <a:cubicBezTo>
                    <a:pt x="7569384" y="609600"/>
                    <a:pt x="7570974" y="608786"/>
                    <a:pt x="7571964" y="607412"/>
                  </a:cubicBezTo>
                  <a:cubicBezTo>
                    <a:pt x="7572955" y="606038"/>
                    <a:pt x="7573224" y="604271"/>
                    <a:pt x="7572689" y="602664"/>
                  </a:cubicBezTo>
                  <a:lnTo>
                    <a:pt x="7374113" y="6936"/>
                  </a:lnTo>
                  <a:cubicBezTo>
                    <a:pt x="7372731" y="2794"/>
                    <a:pt x="7368856" y="0"/>
                    <a:pt x="7364490" y="0"/>
                  </a:cubicBezTo>
                  <a:close/>
                </a:path>
              </a:pathLst>
            </a:custGeom>
            <a:gradFill rotWithShape="1">
              <a:gsLst>
                <a:gs pos="0">
                  <a:srgbClr val="56CCF2">
                    <a:alpha val="100000"/>
                  </a:srgbClr>
                </a:gs>
                <a:gs pos="50000">
                  <a:srgbClr val="56CCF2">
                    <a:alpha val="100000"/>
                  </a:srgbClr>
                </a:gs>
                <a:gs pos="100000">
                  <a:srgbClr val="3183ED">
                    <a:alpha val="100000"/>
                  </a:srgbClr>
                </a:gs>
              </a:gsLst>
              <a:path path="circle">
                <a:fillToRect l="50000" t="50000" r="50000" b="50000"/>
              </a:path>
            </a:gradFill>
          </p:spPr>
          <p:txBody>
            <a:bodyPr/>
            <a:lstStyle/>
            <a:p>
              <a:endParaRPr lang="en-US"/>
            </a:p>
          </p:txBody>
        </p:sp>
        <p:sp>
          <p:nvSpPr>
            <p:cNvPr id="7" name="TextBox 7"/>
            <p:cNvSpPr txBox="1"/>
            <p:nvPr/>
          </p:nvSpPr>
          <p:spPr>
            <a:xfrm>
              <a:off x="101600" y="-38100"/>
              <a:ext cx="7373576" cy="6477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0085270" y="91012"/>
            <a:ext cx="8202730" cy="937688"/>
            <a:chOff x="0" y="0"/>
            <a:chExt cx="10936973" cy="1250251"/>
          </a:xfrm>
        </p:grpSpPr>
        <p:grpSp>
          <p:nvGrpSpPr>
            <p:cNvPr id="9" name="Group 9"/>
            <p:cNvGrpSpPr/>
            <p:nvPr/>
          </p:nvGrpSpPr>
          <p:grpSpPr>
            <a:xfrm rot="-10800000">
              <a:off x="0" y="0"/>
              <a:ext cx="10936973" cy="1250251"/>
              <a:chOff x="0" y="0"/>
              <a:chExt cx="5970210" cy="682480"/>
            </a:xfrm>
          </p:grpSpPr>
          <p:sp>
            <p:nvSpPr>
              <p:cNvPr id="10" name="Freeform 10"/>
              <p:cNvSpPr/>
              <p:nvPr/>
            </p:nvSpPr>
            <p:spPr>
              <a:xfrm>
                <a:off x="4118" y="0"/>
                <a:ext cx="5961973" cy="682480"/>
              </a:xfrm>
              <a:custGeom>
                <a:avLst/>
                <a:gdLst/>
                <a:ahLst/>
                <a:cxnLst/>
                <a:rect l="l" t="t" r="r" b="b"/>
                <a:pathLst>
                  <a:path w="5961973" h="682480">
                    <a:moveTo>
                      <a:pt x="217958" y="682480"/>
                    </a:moveTo>
                    <a:lnTo>
                      <a:pt x="5744015" y="682480"/>
                    </a:lnTo>
                    <a:cubicBezTo>
                      <a:pt x="5755214" y="682480"/>
                      <a:pt x="5765083" y="675121"/>
                      <a:pt x="5768278" y="664388"/>
                    </a:cubicBezTo>
                    <a:lnTo>
                      <a:pt x="5960705" y="18092"/>
                    </a:lnTo>
                    <a:cubicBezTo>
                      <a:pt x="5961973" y="13832"/>
                      <a:pt x="5961155" y="9224"/>
                      <a:pt x="5958499" y="5662"/>
                    </a:cubicBezTo>
                    <a:cubicBezTo>
                      <a:pt x="5955842" y="2099"/>
                      <a:pt x="5951659" y="0"/>
                      <a:pt x="5947215" y="0"/>
                    </a:cubicBezTo>
                    <a:lnTo>
                      <a:pt x="14758" y="0"/>
                    </a:lnTo>
                    <a:cubicBezTo>
                      <a:pt x="10314" y="0"/>
                      <a:pt x="6131" y="2099"/>
                      <a:pt x="3475" y="5662"/>
                    </a:cubicBezTo>
                    <a:cubicBezTo>
                      <a:pt x="818" y="9224"/>
                      <a:pt x="0" y="13832"/>
                      <a:pt x="1269" y="18092"/>
                    </a:cubicBezTo>
                    <a:lnTo>
                      <a:pt x="193695" y="664388"/>
                    </a:lnTo>
                    <a:cubicBezTo>
                      <a:pt x="196891" y="675121"/>
                      <a:pt x="206759" y="682480"/>
                      <a:pt x="217958" y="682480"/>
                    </a:cubicBezTo>
                    <a:close/>
                  </a:path>
                </a:pathLst>
              </a:custGeom>
              <a:gradFill rotWithShape="1">
                <a:gsLst>
                  <a:gs pos="0">
                    <a:srgbClr val="3183ED">
                      <a:alpha val="100000"/>
                    </a:srgbClr>
                  </a:gs>
                  <a:gs pos="100000">
                    <a:srgbClr val="56CCF2">
                      <a:alpha val="100000"/>
                    </a:srgbClr>
                  </a:gs>
                </a:gsLst>
                <a:lin ang="5400000"/>
              </a:gradFill>
              <a:ln cap="sq">
                <a:noFill/>
                <a:prstDash val="solid"/>
                <a:miter/>
              </a:ln>
            </p:spPr>
            <p:txBody>
              <a:bodyPr/>
              <a:lstStyle/>
              <a:p>
                <a:endParaRPr lang="en-US"/>
              </a:p>
            </p:txBody>
          </p:sp>
          <p:sp>
            <p:nvSpPr>
              <p:cNvPr id="11" name="TextBox 11"/>
              <p:cNvSpPr txBox="1"/>
              <p:nvPr/>
            </p:nvSpPr>
            <p:spPr>
              <a:xfrm>
                <a:off x="127000" y="-38100"/>
                <a:ext cx="5716210" cy="720580"/>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1400960" y="69850"/>
              <a:ext cx="8135052" cy="1001552"/>
            </a:xfrm>
            <a:prstGeom prst="rect">
              <a:avLst/>
            </a:prstGeom>
          </p:spPr>
          <p:txBody>
            <a:bodyPr lIns="0" tIns="0" rIns="0" bIns="0" rtlCol="0" anchor="t">
              <a:spAutoFit/>
            </a:bodyPr>
            <a:lstStyle/>
            <a:p>
              <a:pPr marL="0" lvl="0" indent="0" algn="ctr">
                <a:lnSpc>
                  <a:spcPts val="5644"/>
                </a:lnSpc>
              </a:pPr>
              <a:r>
                <a:rPr lang="en-US" sz="5226" b="1">
                  <a:solidFill>
                    <a:srgbClr val="FFFFFF"/>
                  </a:solidFill>
                  <a:latin typeface="Barlow Bold"/>
                  <a:ea typeface="Barlow Bold"/>
                  <a:cs typeface="Barlow Bold"/>
                  <a:sym typeface="Barlow Bold"/>
                </a:rPr>
                <a:t>Module 1</a:t>
              </a:r>
            </a:p>
          </p:txBody>
        </p:sp>
      </p:grpSp>
      <p:sp>
        <p:nvSpPr>
          <p:cNvPr id="13" name="TextBox 13"/>
          <p:cNvSpPr txBox="1"/>
          <p:nvPr/>
        </p:nvSpPr>
        <p:spPr>
          <a:xfrm>
            <a:off x="959384" y="879947"/>
            <a:ext cx="7671252" cy="853440"/>
          </a:xfrm>
          <a:prstGeom prst="rect">
            <a:avLst/>
          </a:prstGeom>
        </p:spPr>
        <p:txBody>
          <a:bodyPr lIns="0" tIns="0" rIns="0" bIns="0" rtlCol="0" anchor="t">
            <a:spAutoFit/>
          </a:bodyPr>
          <a:lstStyle/>
          <a:p>
            <a:pPr marL="0" lvl="0" indent="0" algn="l">
              <a:lnSpc>
                <a:spcPts val="6480"/>
              </a:lnSpc>
            </a:pPr>
            <a:r>
              <a:rPr lang="en-US" sz="6000" b="1" spc="-150">
                <a:solidFill>
                  <a:srgbClr val="112D4E"/>
                </a:solidFill>
                <a:latin typeface="Barlow Bold"/>
                <a:ea typeface="Barlow Bold"/>
                <a:cs typeface="Barlow Bold"/>
                <a:sym typeface="Barlow Bold"/>
              </a:rPr>
              <a:t>Local Emergency Plans</a:t>
            </a:r>
          </a:p>
        </p:txBody>
      </p:sp>
      <p:sp>
        <p:nvSpPr>
          <p:cNvPr id="14" name="TextBox 14"/>
          <p:cNvSpPr txBox="1"/>
          <p:nvPr/>
        </p:nvSpPr>
        <p:spPr>
          <a:xfrm>
            <a:off x="378987" y="3198910"/>
            <a:ext cx="16934783" cy="1839419"/>
          </a:xfrm>
          <a:prstGeom prst="rect">
            <a:avLst/>
          </a:prstGeom>
        </p:spPr>
        <p:txBody>
          <a:bodyPr lIns="0" tIns="0" rIns="0" bIns="0" rtlCol="0" anchor="t">
            <a:spAutoFit/>
          </a:bodyPr>
          <a:lstStyle/>
          <a:p>
            <a:pPr marL="506448" lvl="1" indent="-253224" algn="l">
              <a:lnSpc>
                <a:spcPts val="3706"/>
              </a:lnSpc>
              <a:buFont typeface="Arial"/>
              <a:buChar char="•"/>
            </a:pPr>
            <a:r>
              <a:rPr lang="en-US" sz="2345" spc="-44">
                <a:solidFill>
                  <a:srgbClr val="000000"/>
                </a:solidFill>
                <a:latin typeface="Clear Sans"/>
                <a:ea typeface="Clear Sans"/>
                <a:cs typeface="Clear Sans"/>
                <a:sym typeface="Clear Sans"/>
              </a:rPr>
              <a:t>Each County or Regional EMA organization will receive the </a:t>
            </a:r>
            <a:r>
              <a:rPr lang="en-US" sz="2345" b="1" spc="-44">
                <a:solidFill>
                  <a:srgbClr val="000000"/>
                </a:solidFill>
                <a:latin typeface="Clear Sans Bold"/>
                <a:ea typeface="Clear Sans Bold"/>
                <a:cs typeface="Clear Sans Bold"/>
                <a:sym typeface="Clear Sans Bold"/>
              </a:rPr>
              <a:t>support and cooperation</a:t>
            </a:r>
            <a:r>
              <a:rPr lang="en-US" sz="2345" spc="-44">
                <a:solidFill>
                  <a:srgbClr val="000000"/>
                </a:solidFill>
                <a:latin typeface="Clear Sans"/>
                <a:ea typeface="Clear Sans"/>
                <a:cs typeface="Clear Sans"/>
                <a:sym typeface="Clear Sans"/>
              </a:rPr>
              <a:t> of the municipalities within its jurisdiction. </a:t>
            </a:r>
          </a:p>
          <a:p>
            <a:pPr marL="506448" lvl="1" indent="-253224" algn="l">
              <a:lnSpc>
                <a:spcPts val="3706"/>
              </a:lnSpc>
              <a:buFont typeface="Arial"/>
              <a:buChar char="•"/>
            </a:pPr>
            <a:r>
              <a:rPr lang="en-US" sz="2345" spc="-44">
                <a:solidFill>
                  <a:srgbClr val="000000"/>
                </a:solidFill>
                <a:latin typeface="Clear Sans"/>
                <a:ea typeface="Clear Sans"/>
                <a:cs typeface="Clear Sans"/>
                <a:sym typeface="Clear Sans"/>
              </a:rPr>
              <a:t>Each EMA in the state, in consultation with MEMA, will prepare and keep a </a:t>
            </a:r>
            <a:r>
              <a:rPr lang="en-US" sz="2345" b="1" spc="-44">
                <a:solidFill>
                  <a:srgbClr val="000000"/>
                </a:solidFill>
                <a:latin typeface="Clear Sans Bold"/>
                <a:ea typeface="Clear Sans Bold"/>
                <a:cs typeface="Clear Sans Bold"/>
                <a:sym typeface="Clear Sans Bold"/>
              </a:rPr>
              <a:t>current disaster emergency plan </a:t>
            </a:r>
            <a:r>
              <a:rPr lang="en-US" sz="2345" spc="-44">
                <a:solidFill>
                  <a:srgbClr val="000000"/>
                </a:solidFill>
                <a:latin typeface="Clear Sans"/>
                <a:ea typeface="Clear Sans"/>
                <a:cs typeface="Clear Sans"/>
                <a:sym typeface="Clear Sans"/>
              </a:rPr>
              <a:t>for the area subject to its jurisdiction. </a:t>
            </a:r>
          </a:p>
          <a:p>
            <a:pPr marL="0" lvl="0" indent="0" algn="l">
              <a:lnSpc>
                <a:spcPts val="3706"/>
              </a:lnSpc>
            </a:pPr>
            <a:endParaRPr lang="en-US" sz="2345" spc="-44">
              <a:solidFill>
                <a:srgbClr val="000000"/>
              </a:solidFill>
              <a:latin typeface="Clear Sans"/>
              <a:ea typeface="Clear Sans"/>
              <a:cs typeface="Clear Sans"/>
              <a:sym typeface="Clear Sans"/>
            </a:endParaRPr>
          </a:p>
        </p:txBody>
      </p:sp>
      <p:sp>
        <p:nvSpPr>
          <p:cNvPr id="15" name="TextBox 15"/>
          <p:cNvSpPr txBox="1"/>
          <p:nvPr/>
        </p:nvSpPr>
        <p:spPr>
          <a:xfrm>
            <a:off x="959384" y="2414139"/>
            <a:ext cx="7254950" cy="512926"/>
          </a:xfrm>
          <a:prstGeom prst="rect">
            <a:avLst/>
          </a:prstGeom>
        </p:spPr>
        <p:txBody>
          <a:bodyPr lIns="0" tIns="0" rIns="0" bIns="0" rtlCol="0" anchor="t">
            <a:spAutoFit/>
          </a:bodyPr>
          <a:lstStyle/>
          <a:p>
            <a:pPr marL="0" lvl="0" indent="0" algn="l">
              <a:lnSpc>
                <a:spcPts val="3949"/>
              </a:lnSpc>
            </a:pPr>
            <a:r>
              <a:rPr lang="en-US" sz="3656" b="1">
                <a:solidFill>
                  <a:srgbClr val="112D4E"/>
                </a:solidFill>
                <a:latin typeface="Barlow Bold"/>
                <a:ea typeface="Barlow Bold"/>
                <a:cs typeface="Barlow Bold"/>
                <a:sym typeface="Barlow Bold"/>
              </a:rPr>
              <a:t>Maine’s Legislation</a:t>
            </a:r>
          </a:p>
        </p:txBody>
      </p:sp>
      <p:sp>
        <p:nvSpPr>
          <p:cNvPr id="16" name="TextBox 16"/>
          <p:cNvSpPr txBox="1"/>
          <p:nvPr/>
        </p:nvSpPr>
        <p:spPr>
          <a:xfrm>
            <a:off x="1028700" y="5181600"/>
            <a:ext cx="5143758" cy="512926"/>
          </a:xfrm>
          <a:prstGeom prst="rect">
            <a:avLst/>
          </a:prstGeom>
        </p:spPr>
        <p:txBody>
          <a:bodyPr lIns="0" tIns="0" rIns="0" bIns="0" rtlCol="0" anchor="t">
            <a:spAutoFit/>
          </a:bodyPr>
          <a:lstStyle/>
          <a:p>
            <a:pPr marL="0" lvl="0" indent="0" algn="l">
              <a:lnSpc>
                <a:spcPts val="3949"/>
              </a:lnSpc>
            </a:pPr>
            <a:r>
              <a:rPr lang="en-US" sz="3656" b="1">
                <a:solidFill>
                  <a:srgbClr val="112D4E"/>
                </a:solidFill>
                <a:latin typeface="Barlow Bold"/>
                <a:ea typeface="Barlow Bold"/>
                <a:cs typeface="Barlow Bold"/>
                <a:sym typeface="Barlow Bold"/>
              </a:rPr>
              <a:t>Local Emergency Plans</a:t>
            </a:r>
          </a:p>
        </p:txBody>
      </p:sp>
      <p:sp>
        <p:nvSpPr>
          <p:cNvPr id="17" name="TextBox 17"/>
          <p:cNvSpPr txBox="1"/>
          <p:nvPr/>
        </p:nvSpPr>
        <p:spPr>
          <a:xfrm>
            <a:off x="378987" y="5877596"/>
            <a:ext cx="17691114" cy="3592019"/>
          </a:xfrm>
          <a:prstGeom prst="rect">
            <a:avLst/>
          </a:prstGeom>
        </p:spPr>
        <p:txBody>
          <a:bodyPr lIns="0" tIns="0" rIns="0" bIns="0" rtlCol="0" anchor="t">
            <a:spAutoFit/>
          </a:bodyPr>
          <a:lstStyle/>
          <a:p>
            <a:pPr algn="l">
              <a:lnSpc>
                <a:spcPts val="3706"/>
              </a:lnSpc>
            </a:pPr>
            <a:r>
              <a:rPr lang="en-US" sz="2345" spc="-44">
                <a:solidFill>
                  <a:srgbClr val="000000"/>
                </a:solidFill>
                <a:latin typeface="Clear Sans"/>
                <a:ea typeface="Clear Sans"/>
                <a:cs typeface="Clear Sans"/>
                <a:sym typeface="Clear Sans"/>
              </a:rPr>
              <a:t>The plan will include without limitations:</a:t>
            </a:r>
          </a:p>
          <a:p>
            <a:pPr marL="484859" lvl="1" indent="-242429" algn="l">
              <a:lnSpc>
                <a:spcPts val="3548"/>
              </a:lnSpc>
              <a:buFont typeface="Arial"/>
              <a:buChar char="•"/>
            </a:pPr>
            <a:r>
              <a:rPr lang="en-US" sz="2245" spc="-42">
                <a:solidFill>
                  <a:srgbClr val="000000"/>
                </a:solidFill>
                <a:latin typeface="Clear Sans"/>
                <a:ea typeface="Clear Sans"/>
                <a:cs typeface="Clear Sans"/>
                <a:sym typeface="Clear Sans"/>
              </a:rPr>
              <a:t>An </a:t>
            </a:r>
            <a:r>
              <a:rPr lang="en-US" sz="2245" b="1" spc="-42">
                <a:solidFill>
                  <a:srgbClr val="000000"/>
                </a:solidFill>
                <a:latin typeface="Clear Sans Bold"/>
                <a:ea typeface="Clear Sans Bold"/>
                <a:cs typeface="Clear Sans Bold"/>
                <a:sym typeface="Clear Sans Bold"/>
              </a:rPr>
              <a:t>identification of disasters</a:t>
            </a:r>
            <a:r>
              <a:rPr lang="en-US" sz="2245" spc="-42">
                <a:solidFill>
                  <a:srgbClr val="000000"/>
                </a:solidFill>
                <a:latin typeface="Clear Sans"/>
                <a:ea typeface="Clear Sans"/>
                <a:cs typeface="Clear Sans"/>
                <a:sym typeface="Clear Sans"/>
              </a:rPr>
              <a:t> to which the jurisdiction is or may be vulnerable, specifically indicating the area’s most likely to be affected.</a:t>
            </a:r>
          </a:p>
          <a:p>
            <a:pPr marL="484859" lvl="1" indent="-242429" algn="l">
              <a:lnSpc>
                <a:spcPts val="3548"/>
              </a:lnSpc>
              <a:buFont typeface="Arial"/>
              <a:buChar char="•"/>
            </a:pPr>
            <a:r>
              <a:rPr lang="en-US" sz="2245" b="1" spc="-42">
                <a:solidFill>
                  <a:srgbClr val="000000"/>
                </a:solidFill>
                <a:latin typeface="Clear Sans Bold"/>
                <a:ea typeface="Clear Sans Bold"/>
                <a:cs typeface="Clear Sans Bold"/>
                <a:sym typeface="Clear Sans Bold"/>
              </a:rPr>
              <a:t>Actions</a:t>
            </a:r>
            <a:r>
              <a:rPr lang="en-US" sz="2245" spc="-42">
                <a:solidFill>
                  <a:srgbClr val="000000"/>
                </a:solidFill>
                <a:latin typeface="Clear Sans"/>
                <a:ea typeface="Clear Sans"/>
                <a:cs typeface="Clear Sans"/>
                <a:sym typeface="Clear Sans"/>
              </a:rPr>
              <a:t> to minimize damage.  </a:t>
            </a:r>
          </a:p>
          <a:p>
            <a:pPr marL="484859" lvl="1" indent="-242429" algn="l">
              <a:lnSpc>
                <a:spcPts val="3548"/>
              </a:lnSpc>
              <a:buFont typeface="Arial"/>
              <a:buChar char="•"/>
            </a:pPr>
            <a:r>
              <a:rPr lang="en-US" sz="2245" spc="-42">
                <a:solidFill>
                  <a:srgbClr val="000000"/>
                </a:solidFill>
                <a:latin typeface="Clear Sans"/>
                <a:ea typeface="Clear Sans"/>
                <a:cs typeface="Clear Sans"/>
                <a:sym typeface="Clear Sans"/>
              </a:rPr>
              <a:t>Identification of </a:t>
            </a:r>
            <a:r>
              <a:rPr lang="en-US" sz="2245" b="1" spc="-42">
                <a:solidFill>
                  <a:srgbClr val="000000"/>
                </a:solidFill>
                <a:latin typeface="Clear Sans Bold"/>
                <a:ea typeface="Clear Sans Bold"/>
                <a:cs typeface="Clear Sans Bold"/>
                <a:sym typeface="Clear Sans Bold"/>
              </a:rPr>
              <a:t>personnel, equipment, and supplies required</a:t>
            </a:r>
            <a:r>
              <a:rPr lang="en-US" sz="2245" spc="-42">
                <a:solidFill>
                  <a:srgbClr val="000000"/>
                </a:solidFill>
                <a:latin typeface="Clear Sans"/>
                <a:ea typeface="Clear Sans"/>
                <a:cs typeface="Clear Sans"/>
                <a:sym typeface="Clear Sans"/>
              </a:rPr>
              <a:t> to implement the preceding actions, to include procedures for accessing these resources.</a:t>
            </a:r>
          </a:p>
          <a:p>
            <a:pPr marL="484859" lvl="1" indent="-242429" algn="l">
              <a:lnSpc>
                <a:spcPts val="3548"/>
              </a:lnSpc>
              <a:buFont typeface="Arial"/>
              <a:buChar char="•"/>
            </a:pPr>
            <a:r>
              <a:rPr lang="en-US" sz="2245" spc="-42">
                <a:solidFill>
                  <a:srgbClr val="000000"/>
                </a:solidFill>
                <a:latin typeface="Clear Sans"/>
                <a:ea typeface="Clear Sans"/>
                <a:cs typeface="Clear Sans"/>
                <a:sym typeface="Clear Sans"/>
              </a:rPr>
              <a:t>Recommendations to appropriate public and private agencies of all </a:t>
            </a:r>
            <a:r>
              <a:rPr lang="en-US" sz="2245" b="1" spc="-42">
                <a:solidFill>
                  <a:srgbClr val="000000"/>
                </a:solidFill>
                <a:latin typeface="Clear Sans Bold"/>
                <a:ea typeface="Clear Sans Bold"/>
                <a:cs typeface="Clear Sans Bold"/>
                <a:sym typeface="Clear Sans Bold"/>
              </a:rPr>
              <a:t>preventive measures</a:t>
            </a:r>
            <a:r>
              <a:rPr lang="en-US" sz="2245" spc="-42">
                <a:solidFill>
                  <a:srgbClr val="000000"/>
                </a:solidFill>
                <a:latin typeface="Clear Sans"/>
                <a:ea typeface="Clear Sans"/>
                <a:cs typeface="Clear Sans"/>
                <a:sym typeface="Clear Sans"/>
              </a:rPr>
              <a:t> found reasonable considering risk and cost; and</a:t>
            </a:r>
          </a:p>
          <a:p>
            <a:pPr marL="484859" lvl="1" indent="-242429" algn="l">
              <a:lnSpc>
                <a:spcPts val="3548"/>
              </a:lnSpc>
              <a:buFont typeface="Arial"/>
              <a:buChar char="•"/>
            </a:pPr>
            <a:r>
              <a:rPr lang="en-US" sz="2245" spc="-42">
                <a:solidFill>
                  <a:srgbClr val="000000"/>
                </a:solidFill>
                <a:latin typeface="Clear Sans"/>
                <a:ea typeface="Clear Sans"/>
                <a:cs typeface="Clear Sans"/>
                <a:sym typeface="Clear Sans"/>
              </a:rPr>
              <a:t>Other elements required by MEMA rule.</a:t>
            </a:r>
          </a:p>
          <a:p>
            <a:pPr algn="l">
              <a:lnSpc>
                <a:spcPts val="3706"/>
              </a:lnSpc>
            </a:pPr>
            <a:endParaRPr lang="en-US" sz="2245" spc="-42">
              <a:solidFill>
                <a:srgbClr val="000000"/>
              </a:solidFill>
              <a:latin typeface="Clear Sans"/>
              <a:ea typeface="Clear Sans"/>
              <a:cs typeface="Clear Sans"/>
              <a:sym typeface="Clear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Freeform 2"/>
          <p:cNvSpPr/>
          <p:nvPr/>
        </p:nvSpPr>
        <p:spPr>
          <a:xfrm rot="-5400000">
            <a:off x="4611783" y="5475385"/>
            <a:ext cx="4063908" cy="3693076"/>
          </a:xfrm>
          <a:custGeom>
            <a:avLst/>
            <a:gdLst/>
            <a:ahLst/>
            <a:cxnLst/>
            <a:rect l="l" t="t" r="r" b="b"/>
            <a:pathLst>
              <a:path w="4063908" h="3693076">
                <a:moveTo>
                  <a:pt x="0" y="0"/>
                </a:moveTo>
                <a:lnTo>
                  <a:pt x="4063908" y="0"/>
                </a:lnTo>
                <a:lnTo>
                  <a:pt x="4063908" y="3693077"/>
                </a:lnTo>
                <a:lnTo>
                  <a:pt x="0" y="3693077"/>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5204945" y="5499489"/>
            <a:ext cx="2992643" cy="3482348"/>
            <a:chOff x="0" y="0"/>
            <a:chExt cx="698500" cy="812800"/>
          </a:xfrm>
        </p:grpSpPr>
        <p:sp>
          <p:nvSpPr>
            <p:cNvPr id="4" name="Freeform 4"/>
            <p:cNvSpPr/>
            <p:nvPr/>
          </p:nvSpPr>
          <p:spPr>
            <a:xfrm>
              <a:off x="0" y="10246"/>
              <a:ext cx="698500" cy="792308"/>
            </a:xfrm>
            <a:custGeom>
              <a:avLst/>
              <a:gdLst/>
              <a:ahLst/>
              <a:cxnLst/>
              <a:rect l="l" t="t" r="r" b="b"/>
              <a:pathLst>
                <a:path w="698500" h="792308">
                  <a:moveTo>
                    <a:pt x="395369" y="16587"/>
                  </a:moveTo>
                  <a:lnTo>
                    <a:pt x="652381" y="166121"/>
                  </a:lnTo>
                  <a:cubicBezTo>
                    <a:pt x="680934" y="182734"/>
                    <a:pt x="698500" y="213276"/>
                    <a:pt x="698500" y="246311"/>
                  </a:cubicBezTo>
                  <a:lnTo>
                    <a:pt x="698500" y="545997"/>
                  </a:lnTo>
                  <a:cubicBezTo>
                    <a:pt x="698500" y="579032"/>
                    <a:pt x="680934" y="609574"/>
                    <a:pt x="652381" y="626187"/>
                  </a:cubicBezTo>
                  <a:lnTo>
                    <a:pt x="395369" y="775721"/>
                  </a:lnTo>
                  <a:cubicBezTo>
                    <a:pt x="366860" y="792308"/>
                    <a:pt x="331640" y="792308"/>
                    <a:pt x="303131" y="775721"/>
                  </a:cubicBezTo>
                  <a:lnTo>
                    <a:pt x="46119" y="626187"/>
                  </a:lnTo>
                  <a:cubicBezTo>
                    <a:pt x="17566" y="609574"/>
                    <a:pt x="0" y="579032"/>
                    <a:pt x="0" y="545997"/>
                  </a:cubicBezTo>
                  <a:lnTo>
                    <a:pt x="0" y="246311"/>
                  </a:lnTo>
                  <a:cubicBezTo>
                    <a:pt x="0" y="213276"/>
                    <a:pt x="17566" y="182734"/>
                    <a:pt x="46119" y="166121"/>
                  </a:cubicBezTo>
                  <a:lnTo>
                    <a:pt x="303131" y="16587"/>
                  </a:lnTo>
                  <a:cubicBezTo>
                    <a:pt x="331640" y="0"/>
                    <a:pt x="366860" y="0"/>
                    <a:pt x="395369" y="16587"/>
                  </a:cubicBezTo>
                  <a:close/>
                </a:path>
              </a:pathLst>
            </a:custGeom>
            <a:gradFill rotWithShape="1">
              <a:gsLst>
                <a:gs pos="0">
                  <a:srgbClr val="3183ED">
                    <a:alpha val="100000"/>
                  </a:srgbClr>
                </a:gs>
                <a:gs pos="100000">
                  <a:srgbClr val="56CCF2">
                    <a:alpha val="100000"/>
                  </a:srgbClr>
                </a:gs>
              </a:gsLst>
              <a:lin ang="5400000"/>
            </a:gradFill>
            <a:ln w="12700" cap="rnd">
              <a:solidFill>
                <a:srgbClr val="000000"/>
              </a:solidFill>
              <a:prstDash val="solid"/>
              <a:round/>
            </a:ln>
          </p:spPr>
          <p:txBody>
            <a:bodyPr/>
            <a:lstStyle/>
            <a:p>
              <a:endParaRPr lang="en-US"/>
            </a:p>
          </p:txBody>
        </p:sp>
      </p:grpSp>
      <p:sp>
        <p:nvSpPr>
          <p:cNvPr id="5" name="Freeform 5"/>
          <p:cNvSpPr/>
          <p:nvPr/>
        </p:nvSpPr>
        <p:spPr>
          <a:xfrm rot="-5400000">
            <a:off x="2295044" y="6401851"/>
            <a:ext cx="4104427" cy="3729898"/>
          </a:xfrm>
          <a:custGeom>
            <a:avLst/>
            <a:gdLst/>
            <a:ahLst/>
            <a:cxnLst/>
            <a:rect l="l" t="t" r="r" b="b"/>
            <a:pathLst>
              <a:path w="4104427" h="3729898">
                <a:moveTo>
                  <a:pt x="0" y="0"/>
                </a:moveTo>
                <a:lnTo>
                  <a:pt x="4104428" y="0"/>
                </a:lnTo>
                <a:lnTo>
                  <a:pt x="4104428" y="3729899"/>
                </a:lnTo>
                <a:lnTo>
                  <a:pt x="0" y="3729899"/>
                </a:lnTo>
                <a:lnTo>
                  <a:pt x="0" y="0"/>
                </a:lnTo>
                <a:close/>
              </a:path>
            </a:pathLst>
          </a:custGeom>
          <a:blipFill>
            <a:blip r:embed="rId3"/>
            <a:stretch>
              <a:fillRect/>
            </a:stretch>
          </a:blipFill>
        </p:spPr>
        <p:txBody>
          <a:bodyPr/>
          <a:lstStyle/>
          <a:p>
            <a:endParaRPr lang="en-US"/>
          </a:p>
        </p:txBody>
      </p:sp>
      <p:grpSp>
        <p:nvGrpSpPr>
          <p:cNvPr id="6" name="Group 6"/>
          <p:cNvGrpSpPr/>
          <p:nvPr/>
        </p:nvGrpSpPr>
        <p:grpSpPr>
          <a:xfrm>
            <a:off x="2482309" y="6214587"/>
            <a:ext cx="3236445" cy="3766045"/>
            <a:chOff x="0" y="0"/>
            <a:chExt cx="698500" cy="812800"/>
          </a:xfrm>
        </p:grpSpPr>
        <p:sp>
          <p:nvSpPr>
            <p:cNvPr id="7" name="Freeform 7"/>
            <p:cNvSpPr/>
            <p:nvPr/>
          </p:nvSpPr>
          <p:spPr>
            <a:xfrm>
              <a:off x="0" y="9474"/>
              <a:ext cx="698500" cy="793852"/>
            </a:xfrm>
            <a:custGeom>
              <a:avLst/>
              <a:gdLst/>
              <a:ahLst/>
              <a:cxnLst/>
              <a:rect l="l" t="t" r="r" b="b"/>
              <a:pathLst>
                <a:path w="698500" h="793852">
                  <a:moveTo>
                    <a:pt x="391895" y="15337"/>
                  </a:moveTo>
                  <a:lnTo>
                    <a:pt x="655855" y="168915"/>
                  </a:lnTo>
                  <a:cubicBezTo>
                    <a:pt x="682258" y="184276"/>
                    <a:pt x="698500" y="212517"/>
                    <a:pt x="698500" y="243063"/>
                  </a:cubicBezTo>
                  <a:lnTo>
                    <a:pt x="698500" y="550789"/>
                  </a:lnTo>
                  <a:cubicBezTo>
                    <a:pt x="698500" y="581335"/>
                    <a:pt x="682258" y="609576"/>
                    <a:pt x="655855" y="624937"/>
                  </a:cubicBezTo>
                  <a:lnTo>
                    <a:pt x="391895" y="778515"/>
                  </a:lnTo>
                  <a:cubicBezTo>
                    <a:pt x="365533" y="793852"/>
                    <a:pt x="332967" y="793852"/>
                    <a:pt x="306605" y="778515"/>
                  </a:cubicBezTo>
                  <a:lnTo>
                    <a:pt x="42645" y="624937"/>
                  </a:lnTo>
                  <a:cubicBezTo>
                    <a:pt x="16242" y="609576"/>
                    <a:pt x="0" y="581335"/>
                    <a:pt x="0" y="550789"/>
                  </a:cubicBezTo>
                  <a:lnTo>
                    <a:pt x="0" y="243063"/>
                  </a:lnTo>
                  <a:cubicBezTo>
                    <a:pt x="0" y="212517"/>
                    <a:pt x="16242" y="184276"/>
                    <a:pt x="42645" y="168915"/>
                  </a:cubicBezTo>
                  <a:lnTo>
                    <a:pt x="306605" y="15337"/>
                  </a:lnTo>
                  <a:cubicBezTo>
                    <a:pt x="332967" y="0"/>
                    <a:pt x="365533" y="0"/>
                    <a:pt x="391895" y="15337"/>
                  </a:cubicBezTo>
                  <a:close/>
                </a:path>
              </a:pathLst>
            </a:custGeom>
            <a:gradFill rotWithShape="1">
              <a:gsLst>
                <a:gs pos="0">
                  <a:srgbClr val="FFB613">
                    <a:alpha val="100000"/>
                  </a:srgbClr>
                </a:gs>
                <a:gs pos="100000">
                  <a:srgbClr val="FFE42F">
                    <a:alpha val="100000"/>
                  </a:srgbClr>
                </a:gs>
              </a:gsLst>
              <a:lin ang="5400000"/>
            </a:gradFill>
            <a:ln w="12700" cap="rnd">
              <a:solidFill>
                <a:srgbClr val="000000"/>
              </a:solidFill>
              <a:prstDash val="solid"/>
              <a:round/>
            </a:ln>
          </p:spPr>
          <p:txBody>
            <a:bodyPr/>
            <a:lstStyle/>
            <a:p>
              <a:endParaRPr lang="en-US"/>
            </a:p>
          </p:txBody>
        </p:sp>
      </p:grpSp>
      <p:sp>
        <p:nvSpPr>
          <p:cNvPr id="8" name="Freeform 8"/>
          <p:cNvSpPr/>
          <p:nvPr/>
        </p:nvSpPr>
        <p:spPr>
          <a:xfrm rot="-5400000">
            <a:off x="-1424760" y="7124852"/>
            <a:ext cx="5099103" cy="4633810"/>
          </a:xfrm>
          <a:custGeom>
            <a:avLst/>
            <a:gdLst/>
            <a:ahLst/>
            <a:cxnLst/>
            <a:rect l="l" t="t" r="r" b="b"/>
            <a:pathLst>
              <a:path w="5099103" h="4633810">
                <a:moveTo>
                  <a:pt x="0" y="0"/>
                </a:moveTo>
                <a:lnTo>
                  <a:pt x="5099103" y="0"/>
                </a:lnTo>
                <a:lnTo>
                  <a:pt x="5099103" y="4633810"/>
                </a:lnTo>
                <a:lnTo>
                  <a:pt x="0" y="4633810"/>
                </a:lnTo>
                <a:lnTo>
                  <a:pt x="0" y="0"/>
                </a:lnTo>
                <a:close/>
              </a:path>
            </a:pathLst>
          </a:custGeom>
          <a:blipFill>
            <a:blip r:embed="rId3"/>
            <a:stretch>
              <a:fillRect/>
            </a:stretch>
          </a:blipFill>
        </p:spPr>
        <p:txBody>
          <a:bodyPr/>
          <a:lstStyle/>
          <a:p>
            <a:endParaRPr lang="en-US"/>
          </a:p>
        </p:txBody>
      </p:sp>
      <p:grpSp>
        <p:nvGrpSpPr>
          <p:cNvPr id="9" name="Group 9"/>
          <p:cNvGrpSpPr/>
          <p:nvPr/>
        </p:nvGrpSpPr>
        <p:grpSpPr>
          <a:xfrm>
            <a:off x="-752686" y="6821431"/>
            <a:ext cx="3754955" cy="4369403"/>
            <a:chOff x="0" y="0"/>
            <a:chExt cx="698500" cy="812800"/>
          </a:xfrm>
        </p:grpSpPr>
        <p:sp>
          <p:nvSpPr>
            <p:cNvPr id="10" name="Freeform 10"/>
            <p:cNvSpPr/>
            <p:nvPr/>
          </p:nvSpPr>
          <p:spPr>
            <a:xfrm>
              <a:off x="0" y="8166"/>
              <a:ext cx="698500" cy="796469"/>
            </a:xfrm>
            <a:custGeom>
              <a:avLst/>
              <a:gdLst/>
              <a:ahLst/>
              <a:cxnLst/>
              <a:rect l="l" t="t" r="r" b="b"/>
              <a:pathLst>
                <a:path w="698500" h="796469">
                  <a:moveTo>
                    <a:pt x="386006" y="13219"/>
                  </a:moveTo>
                  <a:lnTo>
                    <a:pt x="661744" y="173649"/>
                  </a:lnTo>
                  <a:cubicBezTo>
                    <a:pt x="684500" y="186889"/>
                    <a:pt x="698500" y="211231"/>
                    <a:pt x="698500" y="237558"/>
                  </a:cubicBezTo>
                  <a:lnTo>
                    <a:pt x="698500" y="558910"/>
                  </a:lnTo>
                  <a:cubicBezTo>
                    <a:pt x="698500" y="585237"/>
                    <a:pt x="684500" y="609579"/>
                    <a:pt x="661744" y="622819"/>
                  </a:cubicBezTo>
                  <a:lnTo>
                    <a:pt x="386006" y="783249"/>
                  </a:lnTo>
                  <a:cubicBezTo>
                    <a:pt x="363285" y="796468"/>
                    <a:pt x="335215" y="796468"/>
                    <a:pt x="312494" y="783249"/>
                  </a:cubicBezTo>
                  <a:lnTo>
                    <a:pt x="36756" y="622819"/>
                  </a:lnTo>
                  <a:cubicBezTo>
                    <a:pt x="14000" y="609579"/>
                    <a:pt x="0" y="585237"/>
                    <a:pt x="0" y="558910"/>
                  </a:cubicBezTo>
                  <a:lnTo>
                    <a:pt x="0" y="237558"/>
                  </a:lnTo>
                  <a:cubicBezTo>
                    <a:pt x="0" y="211231"/>
                    <a:pt x="14000" y="186889"/>
                    <a:pt x="36756" y="173649"/>
                  </a:cubicBezTo>
                  <a:lnTo>
                    <a:pt x="312494" y="13219"/>
                  </a:lnTo>
                  <a:cubicBezTo>
                    <a:pt x="335215" y="0"/>
                    <a:pt x="363285" y="0"/>
                    <a:pt x="386006" y="13219"/>
                  </a:cubicBezTo>
                  <a:close/>
                </a:path>
              </a:pathLst>
            </a:custGeom>
            <a:gradFill rotWithShape="1">
              <a:gsLst>
                <a:gs pos="0">
                  <a:srgbClr val="3183ED">
                    <a:alpha val="100000"/>
                  </a:srgbClr>
                </a:gs>
                <a:gs pos="100000">
                  <a:srgbClr val="56CCF2">
                    <a:alpha val="100000"/>
                  </a:srgbClr>
                </a:gs>
              </a:gsLst>
              <a:lin ang="5400000"/>
            </a:gradFill>
            <a:ln w="12700" cap="rnd">
              <a:solidFill>
                <a:srgbClr val="000000"/>
              </a:solidFill>
              <a:prstDash val="solid"/>
              <a:round/>
            </a:ln>
          </p:spPr>
          <p:txBody>
            <a:bodyPr/>
            <a:lstStyle/>
            <a:p>
              <a:endParaRPr lang="en-US"/>
            </a:p>
          </p:txBody>
        </p:sp>
      </p:grpSp>
      <p:sp>
        <p:nvSpPr>
          <p:cNvPr id="11" name="Freeform 11"/>
          <p:cNvSpPr/>
          <p:nvPr/>
        </p:nvSpPr>
        <p:spPr>
          <a:xfrm>
            <a:off x="131017" y="8105798"/>
            <a:ext cx="2370342" cy="1665165"/>
          </a:xfrm>
          <a:custGeom>
            <a:avLst/>
            <a:gdLst/>
            <a:ahLst/>
            <a:cxnLst/>
            <a:rect l="l" t="t" r="r" b="b"/>
            <a:pathLst>
              <a:path w="2370342" h="1665165">
                <a:moveTo>
                  <a:pt x="0" y="0"/>
                </a:moveTo>
                <a:lnTo>
                  <a:pt x="2370342" y="0"/>
                </a:lnTo>
                <a:lnTo>
                  <a:pt x="2370342" y="1665165"/>
                </a:lnTo>
                <a:lnTo>
                  <a:pt x="0" y="16651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Freeform 12"/>
          <p:cNvSpPr/>
          <p:nvPr/>
        </p:nvSpPr>
        <p:spPr>
          <a:xfrm>
            <a:off x="3263071" y="7281533"/>
            <a:ext cx="1675054" cy="1685589"/>
          </a:xfrm>
          <a:custGeom>
            <a:avLst/>
            <a:gdLst/>
            <a:ahLst/>
            <a:cxnLst/>
            <a:rect l="l" t="t" r="r" b="b"/>
            <a:pathLst>
              <a:path w="1675054" h="1685589">
                <a:moveTo>
                  <a:pt x="0" y="0"/>
                </a:moveTo>
                <a:lnTo>
                  <a:pt x="1675053" y="0"/>
                </a:lnTo>
                <a:lnTo>
                  <a:pt x="1675053" y="1685588"/>
                </a:lnTo>
                <a:lnTo>
                  <a:pt x="0" y="16855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Freeform 13"/>
          <p:cNvSpPr/>
          <p:nvPr/>
        </p:nvSpPr>
        <p:spPr>
          <a:xfrm>
            <a:off x="5906089" y="6386037"/>
            <a:ext cx="1701411" cy="1701411"/>
          </a:xfrm>
          <a:custGeom>
            <a:avLst/>
            <a:gdLst/>
            <a:ahLst/>
            <a:cxnLst/>
            <a:rect l="l" t="t" r="r" b="b"/>
            <a:pathLst>
              <a:path w="1701411" h="1701411">
                <a:moveTo>
                  <a:pt x="0" y="0"/>
                </a:moveTo>
                <a:lnTo>
                  <a:pt x="1701411" y="0"/>
                </a:lnTo>
                <a:lnTo>
                  <a:pt x="1701411" y="1701410"/>
                </a:lnTo>
                <a:lnTo>
                  <a:pt x="0" y="170141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14" name="Group 14"/>
          <p:cNvGrpSpPr/>
          <p:nvPr/>
        </p:nvGrpSpPr>
        <p:grpSpPr>
          <a:xfrm>
            <a:off x="9597186" y="1670798"/>
            <a:ext cx="626542" cy="626542"/>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3183ED">
                    <a:alpha val="100000"/>
                  </a:srgbClr>
                </a:gs>
                <a:gs pos="100000">
                  <a:srgbClr val="56CCF2">
                    <a:alpha val="100000"/>
                  </a:srgbClr>
                </a:gs>
              </a:gsLst>
              <a:lin ang="5400000"/>
            </a:gradFill>
          </p:spPr>
          <p:txBody>
            <a:bodyPr/>
            <a:lstStyle/>
            <a:p>
              <a:endParaRPr lang="en-US"/>
            </a:p>
          </p:txBody>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9597186" y="4460320"/>
            <a:ext cx="626542" cy="626542"/>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FB613">
                    <a:alpha val="100000"/>
                  </a:srgbClr>
                </a:gs>
                <a:gs pos="100000">
                  <a:srgbClr val="FFE42F">
                    <a:alpha val="100000"/>
                  </a:srgbClr>
                </a:gs>
              </a:gsLst>
              <a:lin ang="5400000"/>
            </a:gradFill>
          </p:spPr>
          <p:txBody>
            <a:bodyPr/>
            <a:lstStyle/>
            <a:p>
              <a:endParaRPr lang="en-US"/>
            </a:p>
          </p:txBody>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0" name="TextBox 20"/>
          <p:cNvSpPr txBox="1"/>
          <p:nvPr/>
        </p:nvSpPr>
        <p:spPr>
          <a:xfrm>
            <a:off x="572314" y="1488898"/>
            <a:ext cx="7056567" cy="3529965"/>
          </a:xfrm>
          <a:prstGeom prst="rect">
            <a:avLst/>
          </a:prstGeom>
        </p:spPr>
        <p:txBody>
          <a:bodyPr lIns="0" tIns="0" rIns="0" bIns="0" rtlCol="0" anchor="t">
            <a:spAutoFit/>
          </a:bodyPr>
          <a:lstStyle/>
          <a:p>
            <a:pPr marL="0" lvl="0" indent="0" algn="l">
              <a:lnSpc>
                <a:spcPts val="9179"/>
              </a:lnSpc>
            </a:pPr>
            <a:r>
              <a:rPr lang="en-US" sz="8499" b="1" spc="-212">
                <a:solidFill>
                  <a:srgbClr val="112D4E"/>
                </a:solidFill>
                <a:latin typeface="Barlow Bold"/>
                <a:ea typeface="Barlow Bold"/>
                <a:cs typeface="Barlow Bold"/>
                <a:sym typeface="Barlow Bold"/>
              </a:rPr>
              <a:t>Module 1: Discussion Questions</a:t>
            </a:r>
          </a:p>
        </p:txBody>
      </p:sp>
      <p:grpSp>
        <p:nvGrpSpPr>
          <p:cNvPr id="21" name="Group 21"/>
          <p:cNvGrpSpPr/>
          <p:nvPr/>
        </p:nvGrpSpPr>
        <p:grpSpPr>
          <a:xfrm>
            <a:off x="9597186" y="7784338"/>
            <a:ext cx="626542" cy="626542"/>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3183ED">
                    <a:alpha val="100000"/>
                  </a:srgbClr>
                </a:gs>
                <a:gs pos="100000">
                  <a:srgbClr val="56CCF2">
                    <a:alpha val="100000"/>
                  </a:srgbClr>
                </a:gs>
              </a:gsLst>
              <a:lin ang="5400000"/>
            </a:gradFill>
          </p:spPr>
          <p:txBody>
            <a:bodyPr/>
            <a:lstStyle/>
            <a:p>
              <a:endParaRPr lang="en-US"/>
            </a:p>
          </p:txBody>
        </p:sp>
        <p:sp>
          <p:nvSpPr>
            <p:cNvPr id="23" name="TextBox 2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4" name="TextBox 24"/>
          <p:cNvSpPr txBox="1"/>
          <p:nvPr/>
        </p:nvSpPr>
        <p:spPr>
          <a:xfrm>
            <a:off x="10609286" y="2409126"/>
            <a:ext cx="6650014" cy="797671"/>
          </a:xfrm>
          <a:prstGeom prst="rect">
            <a:avLst/>
          </a:prstGeom>
        </p:spPr>
        <p:txBody>
          <a:bodyPr lIns="0" tIns="0" rIns="0" bIns="0" rtlCol="0" anchor="t">
            <a:spAutoFit/>
          </a:bodyPr>
          <a:lstStyle/>
          <a:p>
            <a:pPr marL="0" lvl="0" indent="0" algn="l">
              <a:lnSpc>
                <a:spcPts val="3283"/>
              </a:lnSpc>
            </a:pPr>
            <a:r>
              <a:rPr lang="en-US" sz="2345" spc="-44">
                <a:solidFill>
                  <a:srgbClr val="000000"/>
                </a:solidFill>
                <a:latin typeface="Clear Sans"/>
                <a:ea typeface="Clear Sans"/>
                <a:cs typeface="Clear Sans"/>
                <a:sym typeface="Clear Sans"/>
              </a:rPr>
              <a:t>What are the key roles and responsibilities of a local EMA director in Maine? </a:t>
            </a:r>
          </a:p>
        </p:txBody>
      </p:sp>
      <p:sp>
        <p:nvSpPr>
          <p:cNvPr id="25" name="TextBox 25"/>
          <p:cNvSpPr txBox="1"/>
          <p:nvPr/>
        </p:nvSpPr>
        <p:spPr>
          <a:xfrm>
            <a:off x="10609286" y="5182624"/>
            <a:ext cx="6650014" cy="2026396"/>
          </a:xfrm>
          <a:prstGeom prst="rect">
            <a:avLst/>
          </a:prstGeom>
        </p:spPr>
        <p:txBody>
          <a:bodyPr lIns="0" tIns="0" rIns="0" bIns="0" rtlCol="0" anchor="t">
            <a:spAutoFit/>
          </a:bodyPr>
          <a:lstStyle/>
          <a:p>
            <a:pPr marL="0" lvl="0" indent="0" algn="l">
              <a:lnSpc>
                <a:spcPts val="3283"/>
              </a:lnSpc>
            </a:pPr>
            <a:r>
              <a:rPr lang="en-US" sz="2345" spc="-44">
                <a:solidFill>
                  <a:srgbClr val="000000"/>
                </a:solidFill>
                <a:latin typeface="Clear Sans"/>
                <a:ea typeface="Clear Sans"/>
                <a:cs typeface="Clear Sans"/>
                <a:sym typeface="Clear Sans"/>
              </a:rPr>
              <a:t>You are a newly appointed emergency management director for your municipality. What are some of the first action items you would take on day 1 of the job? Within the first week? First 30 days?</a:t>
            </a:r>
          </a:p>
        </p:txBody>
      </p:sp>
      <p:sp>
        <p:nvSpPr>
          <p:cNvPr id="26" name="TextBox 26"/>
          <p:cNvSpPr txBox="1"/>
          <p:nvPr/>
        </p:nvSpPr>
        <p:spPr>
          <a:xfrm>
            <a:off x="10609286" y="8269393"/>
            <a:ext cx="6650014" cy="1207246"/>
          </a:xfrm>
          <a:prstGeom prst="rect">
            <a:avLst/>
          </a:prstGeom>
        </p:spPr>
        <p:txBody>
          <a:bodyPr lIns="0" tIns="0" rIns="0" bIns="0" rtlCol="0" anchor="t">
            <a:spAutoFit/>
          </a:bodyPr>
          <a:lstStyle/>
          <a:p>
            <a:pPr marL="0" lvl="0" indent="0" algn="l">
              <a:lnSpc>
                <a:spcPts val="3283"/>
              </a:lnSpc>
            </a:pPr>
            <a:r>
              <a:rPr lang="en-US" sz="2345" spc="-44">
                <a:solidFill>
                  <a:srgbClr val="000000"/>
                </a:solidFill>
                <a:latin typeface="Clear Sans"/>
                <a:ea typeface="Clear Sans"/>
                <a:cs typeface="Clear Sans"/>
                <a:sym typeface="Clear Sans"/>
              </a:rPr>
              <a:t>Who can I reach out to for guidance, advice and/or education throughout the process of learning my role as a Local EMA Director?</a:t>
            </a:r>
          </a:p>
        </p:txBody>
      </p:sp>
      <p:sp>
        <p:nvSpPr>
          <p:cNvPr id="27" name="TextBox 27"/>
          <p:cNvSpPr txBox="1"/>
          <p:nvPr/>
        </p:nvSpPr>
        <p:spPr>
          <a:xfrm>
            <a:off x="10609286" y="1708898"/>
            <a:ext cx="4159079" cy="519000"/>
          </a:xfrm>
          <a:prstGeom prst="rect">
            <a:avLst/>
          </a:prstGeom>
        </p:spPr>
        <p:txBody>
          <a:bodyPr lIns="0" tIns="0" rIns="0" bIns="0" rtlCol="0" anchor="t">
            <a:spAutoFit/>
          </a:bodyPr>
          <a:lstStyle/>
          <a:p>
            <a:pPr marL="0" lvl="0" indent="0" algn="l">
              <a:lnSpc>
                <a:spcPts val="3949"/>
              </a:lnSpc>
            </a:pPr>
            <a:r>
              <a:rPr lang="en-US" sz="3656" b="1" spc="-91">
                <a:solidFill>
                  <a:srgbClr val="112D4E"/>
                </a:solidFill>
                <a:latin typeface="Barlow Bold"/>
                <a:ea typeface="Barlow Bold"/>
                <a:cs typeface="Barlow Bold"/>
                <a:sym typeface="Barlow Bold"/>
              </a:rPr>
              <a:t>Putting it Together</a:t>
            </a:r>
          </a:p>
        </p:txBody>
      </p:sp>
      <p:sp>
        <p:nvSpPr>
          <p:cNvPr id="28" name="TextBox 28"/>
          <p:cNvSpPr txBox="1"/>
          <p:nvPr/>
        </p:nvSpPr>
        <p:spPr>
          <a:xfrm>
            <a:off x="10609286" y="4499862"/>
            <a:ext cx="3162804" cy="519000"/>
          </a:xfrm>
          <a:prstGeom prst="rect">
            <a:avLst/>
          </a:prstGeom>
        </p:spPr>
        <p:txBody>
          <a:bodyPr lIns="0" tIns="0" rIns="0" bIns="0" rtlCol="0" anchor="t">
            <a:spAutoFit/>
          </a:bodyPr>
          <a:lstStyle/>
          <a:p>
            <a:pPr marL="0" lvl="0" indent="0" algn="l">
              <a:lnSpc>
                <a:spcPts val="3949"/>
              </a:lnSpc>
            </a:pPr>
            <a:r>
              <a:rPr lang="en-US" sz="3656" b="1" spc="-91">
                <a:solidFill>
                  <a:srgbClr val="112D4E"/>
                </a:solidFill>
                <a:latin typeface="Barlow Bold"/>
                <a:ea typeface="Barlow Bold"/>
                <a:cs typeface="Barlow Bold"/>
                <a:sym typeface="Barlow Bold"/>
              </a:rPr>
              <a:t>Scenario</a:t>
            </a:r>
          </a:p>
        </p:txBody>
      </p:sp>
      <p:sp>
        <p:nvSpPr>
          <p:cNvPr id="29" name="TextBox 29"/>
          <p:cNvSpPr txBox="1"/>
          <p:nvPr/>
        </p:nvSpPr>
        <p:spPr>
          <a:xfrm>
            <a:off x="10609286" y="7719051"/>
            <a:ext cx="3325007" cy="519000"/>
          </a:xfrm>
          <a:prstGeom prst="rect">
            <a:avLst/>
          </a:prstGeom>
        </p:spPr>
        <p:txBody>
          <a:bodyPr lIns="0" tIns="0" rIns="0" bIns="0" rtlCol="0" anchor="t">
            <a:spAutoFit/>
          </a:bodyPr>
          <a:lstStyle/>
          <a:p>
            <a:pPr marL="0" lvl="0" indent="0" algn="l">
              <a:lnSpc>
                <a:spcPts val="3949"/>
              </a:lnSpc>
            </a:pPr>
            <a:r>
              <a:rPr lang="en-US" sz="3656" b="1" spc="-91">
                <a:solidFill>
                  <a:srgbClr val="112D4E"/>
                </a:solidFill>
                <a:latin typeface="Barlow Bold"/>
                <a:ea typeface="Barlow Bold"/>
                <a:cs typeface="Barlow Bold"/>
                <a:sym typeface="Barlow Bold"/>
              </a:rPr>
              <a:t>Mentorship</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grpSp>
        <p:nvGrpSpPr>
          <p:cNvPr id="2" name="Group 2"/>
          <p:cNvGrpSpPr/>
          <p:nvPr/>
        </p:nvGrpSpPr>
        <p:grpSpPr>
          <a:xfrm rot="-10800000">
            <a:off x="761126" y="4119335"/>
            <a:ext cx="9292159" cy="6836691"/>
            <a:chOff x="0" y="0"/>
            <a:chExt cx="1104726" cy="812800"/>
          </a:xfrm>
        </p:grpSpPr>
        <p:sp>
          <p:nvSpPr>
            <p:cNvPr id="3" name="Freeform 3"/>
            <p:cNvSpPr/>
            <p:nvPr/>
          </p:nvSpPr>
          <p:spPr>
            <a:xfrm>
              <a:off x="0" y="0"/>
              <a:ext cx="1104726" cy="811992"/>
            </a:xfrm>
            <a:custGeom>
              <a:avLst/>
              <a:gdLst/>
              <a:ahLst/>
              <a:cxnLst/>
              <a:rect l="l" t="t" r="r" b="b"/>
              <a:pathLst>
                <a:path w="1104726" h="811992">
                  <a:moveTo>
                    <a:pt x="1104726" y="11716"/>
                  </a:moveTo>
                  <a:lnTo>
                    <a:pt x="1104726" y="686784"/>
                  </a:lnTo>
                  <a:cubicBezTo>
                    <a:pt x="1104726" y="693607"/>
                    <a:pt x="1099934" y="699492"/>
                    <a:pt x="1093252" y="700874"/>
                  </a:cubicBezTo>
                  <a:lnTo>
                    <a:pt x="563836" y="810426"/>
                  </a:lnTo>
                  <a:cubicBezTo>
                    <a:pt x="556267" y="811992"/>
                    <a:pt x="548458" y="811992"/>
                    <a:pt x="540889" y="810426"/>
                  </a:cubicBezTo>
                  <a:lnTo>
                    <a:pt x="11473" y="700874"/>
                  </a:lnTo>
                  <a:cubicBezTo>
                    <a:pt x="4792" y="699492"/>
                    <a:pt x="0" y="693607"/>
                    <a:pt x="0" y="686784"/>
                  </a:cubicBezTo>
                  <a:lnTo>
                    <a:pt x="0" y="11716"/>
                  </a:lnTo>
                  <a:cubicBezTo>
                    <a:pt x="0" y="5246"/>
                    <a:pt x="5246" y="0"/>
                    <a:pt x="11716" y="0"/>
                  </a:cubicBezTo>
                  <a:lnTo>
                    <a:pt x="1093009" y="0"/>
                  </a:lnTo>
                  <a:cubicBezTo>
                    <a:pt x="1099480" y="0"/>
                    <a:pt x="1104726" y="5246"/>
                    <a:pt x="1104726" y="11716"/>
                  </a:cubicBezTo>
                  <a:close/>
                </a:path>
              </a:pathLst>
            </a:custGeom>
            <a:gradFill rotWithShape="1">
              <a:gsLst>
                <a:gs pos="0">
                  <a:srgbClr val="FFB613">
                    <a:alpha val="100000"/>
                  </a:srgbClr>
                </a:gs>
                <a:gs pos="100000">
                  <a:srgbClr val="FFE42F">
                    <a:alpha val="100000"/>
                  </a:srgbClr>
                </a:gs>
              </a:gsLst>
              <a:lin ang="5400000"/>
            </a:gradFill>
          </p:spPr>
          <p:txBody>
            <a:bodyPr/>
            <a:lstStyle/>
            <a:p>
              <a:endParaRPr lang="en-US"/>
            </a:p>
          </p:txBody>
        </p:sp>
        <p:sp>
          <p:nvSpPr>
            <p:cNvPr id="4" name="TextBox 4"/>
            <p:cNvSpPr txBox="1"/>
            <p:nvPr/>
          </p:nvSpPr>
          <p:spPr>
            <a:xfrm>
              <a:off x="0" y="-38100"/>
              <a:ext cx="1104726" cy="7366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5847548" y="-1968163"/>
            <a:ext cx="7573225" cy="6508240"/>
            <a:chOff x="0" y="0"/>
            <a:chExt cx="812800" cy="698500"/>
          </a:xfrm>
        </p:grpSpPr>
        <p:sp>
          <p:nvSpPr>
            <p:cNvPr id="6" name="Freeform 6"/>
            <p:cNvSpPr/>
            <p:nvPr/>
          </p:nvSpPr>
          <p:spPr>
            <a:xfrm>
              <a:off x="7067" y="0"/>
              <a:ext cx="798666" cy="698500"/>
            </a:xfrm>
            <a:custGeom>
              <a:avLst/>
              <a:gdLst/>
              <a:ahLst/>
              <a:cxnLst/>
              <a:rect l="l" t="t" r="r" b="b"/>
              <a:pathLst>
                <a:path w="798666" h="698500">
                  <a:moveTo>
                    <a:pt x="787226" y="381060"/>
                  </a:moveTo>
                  <a:lnTo>
                    <a:pt x="621040" y="666690"/>
                  </a:lnTo>
                  <a:cubicBezTo>
                    <a:pt x="609582" y="686384"/>
                    <a:pt x="588516" y="698500"/>
                    <a:pt x="565731" y="698500"/>
                  </a:cubicBezTo>
                  <a:lnTo>
                    <a:pt x="232935" y="698500"/>
                  </a:lnTo>
                  <a:cubicBezTo>
                    <a:pt x="210150" y="698500"/>
                    <a:pt x="189084" y="686384"/>
                    <a:pt x="177626" y="666690"/>
                  </a:cubicBezTo>
                  <a:lnTo>
                    <a:pt x="11440" y="381060"/>
                  </a:lnTo>
                  <a:cubicBezTo>
                    <a:pt x="0" y="361396"/>
                    <a:pt x="0" y="337104"/>
                    <a:pt x="11440" y="317440"/>
                  </a:cubicBezTo>
                  <a:lnTo>
                    <a:pt x="177626" y="31810"/>
                  </a:lnTo>
                  <a:cubicBezTo>
                    <a:pt x="189084" y="12116"/>
                    <a:pt x="210150" y="0"/>
                    <a:pt x="232935" y="0"/>
                  </a:cubicBezTo>
                  <a:lnTo>
                    <a:pt x="565731" y="0"/>
                  </a:lnTo>
                  <a:cubicBezTo>
                    <a:pt x="588516" y="0"/>
                    <a:pt x="609582" y="12116"/>
                    <a:pt x="621040" y="31810"/>
                  </a:cubicBezTo>
                  <a:lnTo>
                    <a:pt x="787226" y="317440"/>
                  </a:lnTo>
                  <a:cubicBezTo>
                    <a:pt x="798666" y="337104"/>
                    <a:pt x="798666" y="361396"/>
                    <a:pt x="787226" y="381060"/>
                  </a:cubicBezTo>
                  <a:close/>
                </a:path>
              </a:pathLst>
            </a:custGeom>
            <a:gradFill rotWithShape="1">
              <a:gsLst>
                <a:gs pos="0">
                  <a:srgbClr val="153862">
                    <a:alpha val="100000"/>
                  </a:srgbClr>
                </a:gs>
                <a:gs pos="100000">
                  <a:srgbClr val="255389">
                    <a:alpha val="100000"/>
                  </a:srgbClr>
                </a:gs>
              </a:gsLst>
              <a:path path="circle">
                <a:fillToRect l="50000" t="50000" r="50000" b="50000"/>
              </a:path>
            </a:gradFill>
          </p:spPr>
          <p:txBody>
            <a:bodyPr/>
            <a:lstStyle/>
            <a:p>
              <a:endParaRPr lang="en-US"/>
            </a:p>
          </p:txBody>
        </p:sp>
        <p:sp>
          <p:nvSpPr>
            <p:cNvPr id="7" name="TextBox 7"/>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5198104" y="-1968163"/>
            <a:ext cx="7573225" cy="6508240"/>
            <a:chOff x="0" y="0"/>
            <a:chExt cx="812800" cy="698500"/>
          </a:xfrm>
        </p:grpSpPr>
        <p:sp>
          <p:nvSpPr>
            <p:cNvPr id="9" name="Freeform 9"/>
            <p:cNvSpPr/>
            <p:nvPr/>
          </p:nvSpPr>
          <p:spPr>
            <a:xfrm>
              <a:off x="7067" y="0"/>
              <a:ext cx="798666" cy="698500"/>
            </a:xfrm>
            <a:custGeom>
              <a:avLst/>
              <a:gdLst/>
              <a:ahLst/>
              <a:cxnLst/>
              <a:rect l="l" t="t" r="r" b="b"/>
              <a:pathLst>
                <a:path w="798666" h="698500">
                  <a:moveTo>
                    <a:pt x="787226" y="381060"/>
                  </a:moveTo>
                  <a:lnTo>
                    <a:pt x="621040" y="666690"/>
                  </a:lnTo>
                  <a:cubicBezTo>
                    <a:pt x="609582" y="686384"/>
                    <a:pt x="588516" y="698500"/>
                    <a:pt x="565731" y="698500"/>
                  </a:cubicBezTo>
                  <a:lnTo>
                    <a:pt x="232935" y="698500"/>
                  </a:lnTo>
                  <a:cubicBezTo>
                    <a:pt x="210150" y="698500"/>
                    <a:pt x="189084" y="686384"/>
                    <a:pt x="177626" y="666690"/>
                  </a:cubicBezTo>
                  <a:lnTo>
                    <a:pt x="11440" y="381060"/>
                  </a:lnTo>
                  <a:cubicBezTo>
                    <a:pt x="0" y="361396"/>
                    <a:pt x="0" y="337104"/>
                    <a:pt x="11440" y="317440"/>
                  </a:cubicBezTo>
                  <a:lnTo>
                    <a:pt x="177626" y="31810"/>
                  </a:lnTo>
                  <a:cubicBezTo>
                    <a:pt x="189084" y="12116"/>
                    <a:pt x="210150" y="0"/>
                    <a:pt x="232935" y="0"/>
                  </a:cubicBezTo>
                  <a:lnTo>
                    <a:pt x="565731" y="0"/>
                  </a:lnTo>
                  <a:cubicBezTo>
                    <a:pt x="588516" y="0"/>
                    <a:pt x="609582" y="12116"/>
                    <a:pt x="621040" y="31810"/>
                  </a:cubicBezTo>
                  <a:lnTo>
                    <a:pt x="787226" y="317440"/>
                  </a:lnTo>
                  <a:cubicBezTo>
                    <a:pt x="798666" y="337104"/>
                    <a:pt x="798666" y="361396"/>
                    <a:pt x="787226" y="381060"/>
                  </a:cubicBezTo>
                  <a:close/>
                </a:path>
              </a:pathLst>
            </a:custGeom>
            <a:gradFill rotWithShape="1">
              <a:gsLst>
                <a:gs pos="0">
                  <a:srgbClr val="153862">
                    <a:alpha val="100000"/>
                  </a:srgbClr>
                </a:gs>
                <a:gs pos="100000">
                  <a:srgbClr val="255389">
                    <a:alpha val="100000"/>
                  </a:srgbClr>
                </a:gs>
              </a:gsLst>
              <a:path path="circle">
                <a:fillToRect l="50000" t="50000" r="50000" b="50000"/>
              </a:path>
            </a:gradFill>
          </p:spPr>
          <p:txBody>
            <a:bodyPr/>
            <a:lstStyle/>
            <a:p>
              <a:endParaRPr lang="en-US"/>
            </a:p>
          </p:txBody>
        </p:sp>
        <p:sp>
          <p:nvSpPr>
            <p:cNvPr id="10" name="TextBox 10"/>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6557252" y="-1309297"/>
            <a:ext cx="6172867" cy="5304807"/>
            <a:chOff x="0" y="0"/>
            <a:chExt cx="812800" cy="698500"/>
          </a:xfrm>
        </p:grpSpPr>
        <p:sp>
          <p:nvSpPr>
            <p:cNvPr id="12" name="Freeform 12"/>
            <p:cNvSpPr/>
            <p:nvPr/>
          </p:nvSpPr>
          <p:spPr>
            <a:xfrm>
              <a:off x="8670" y="0"/>
              <a:ext cx="795460" cy="698500"/>
            </a:xfrm>
            <a:custGeom>
              <a:avLst/>
              <a:gdLst/>
              <a:ahLst/>
              <a:cxnLst/>
              <a:rect l="l" t="t" r="r" b="b"/>
              <a:pathLst>
                <a:path w="795460" h="698500">
                  <a:moveTo>
                    <a:pt x="781424" y="388276"/>
                  </a:moveTo>
                  <a:lnTo>
                    <a:pt x="623636" y="659474"/>
                  </a:lnTo>
                  <a:cubicBezTo>
                    <a:pt x="609578" y="683636"/>
                    <a:pt x="583733" y="698500"/>
                    <a:pt x="555779" y="698500"/>
                  </a:cubicBezTo>
                  <a:lnTo>
                    <a:pt x="239681" y="698500"/>
                  </a:lnTo>
                  <a:cubicBezTo>
                    <a:pt x="211727" y="698500"/>
                    <a:pt x="185882" y="683636"/>
                    <a:pt x="171824" y="659474"/>
                  </a:cubicBezTo>
                  <a:lnTo>
                    <a:pt x="14036" y="388276"/>
                  </a:lnTo>
                  <a:cubicBezTo>
                    <a:pt x="0" y="364152"/>
                    <a:pt x="0" y="334348"/>
                    <a:pt x="14036" y="310224"/>
                  </a:cubicBezTo>
                  <a:lnTo>
                    <a:pt x="171824" y="39026"/>
                  </a:lnTo>
                  <a:cubicBezTo>
                    <a:pt x="185882" y="14864"/>
                    <a:pt x="211727" y="0"/>
                    <a:pt x="239681" y="0"/>
                  </a:cubicBezTo>
                  <a:lnTo>
                    <a:pt x="555779" y="0"/>
                  </a:lnTo>
                  <a:cubicBezTo>
                    <a:pt x="583733" y="0"/>
                    <a:pt x="609578" y="14864"/>
                    <a:pt x="623636" y="39026"/>
                  </a:cubicBezTo>
                  <a:lnTo>
                    <a:pt x="781424" y="310224"/>
                  </a:lnTo>
                  <a:cubicBezTo>
                    <a:pt x="795460" y="334348"/>
                    <a:pt x="795460" y="364152"/>
                    <a:pt x="781424" y="388276"/>
                  </a:cubicBezTo>
                  <a:close/>
                </a:path>
              </a:pathLst>
            </a:custGeom>
            <a:solidFill>
              <a:srgbClr val="000000">
                <a:alpha val="0"/>
              </a:srgbClr>
            </a:solidFill>
            <a:ln w="66675" cap="rnd">
              <a:gradFill>
                <a:gsLst>
                  <a:gs pos="0">
                    <a:srgbClr val="112D4E">
                      <a:alpha val="100000"/>
                    </a:srgbClr>
                  </a:gs>
                  <a:gs pos="50000">
                    <a:srgbClr val="255389">
                      <a:alpha val="100000"/>
                    </a:srgbClr>
                  </a:gs>
                  <a:gs pos="100000">
                    <a:srgbClr val="2A96E4">
                      <a:alpha val="100000"/>
                    </a:srgbClr>
                  </a:gs>
                </a:gsLst>
                <a:lin ang="5400000"/>
              </a:gradFill>
              <a:prstDash val="solid"/>
              <a:round/>
            </a:ln>
          </p:spPr>
          <p:txBody>
            <a:bodyPr/>
            <a:lstStyle/>
            <a:p>
              <a:endParaRPr lang="en-US"/>
            </a:p>
          </p:txBody>
        </p:sp>
        <p:sp>
          <p:nvSpPr>
            <p:cNvPr id="13" name="TextBox 13"/>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4488400" y="-1309297"/>
            <a:ext cx="6172867" cy="5304807"/>
            <a:chOff x="0" y="0"/>
            <a:chExt cx="812800" cy="698500"/>
          </a:xfrm>
        </p:grpSpPr>
        <p:sp>
          <p:nvSpPr>
            <p:cNvPr id="15" name="Freeform 15"/>
            <p:cNvSpPr/>
            <p:nvPr/>
          </p:nvSpPr>
          <p:spPr>
            <a:xfrm>
              <a:off x="8670" y="0"/>
              <a:ext cx="795460" cy="698500"/>
            </a:xfrm>
            <a:custGeom>
              <a:avLst/>
              <a:gdLst/>
              <a:ahLst/>
              <a:cxnLst/>
              <a:rect l="l" t="t" r="r" b="b"/>
              <a:pathLst>
                <a:path w="795460" h="698500">
                  <a:moveTo>
                    <a:pt x="781424" y="388276"/>
                  </a:moveTo>
                  <a:lnTo>
                    <a:pt x="623636" y="659474"/>
                  </a:lnTo>
                  <a:cubicBezTo>
                    <a:pt x="609578" y="683636"/>
                    <a:pt x="583733" y="698500"/>
                    <a:pt x="555779" y="698500"/>
                  </a:cubicBezTo>
                  <a:lnTo>
                    <a:pt x="239681" y="698500"/>
                  </a:lnTo>
                  <a:cubicBezTo>
                    <a:pt x="211727" y="698500"/>
                    <a:pt x="185882" y="683636"/>
                    <a:pt x="171824" y="659474"/>
                  </a:cubicBezTo>
                  <a:lnTo>
                    <a:pt x="14036" y="388276"/>
                  </a:lnTo>
                  <a:cubicBezTo>
                    <a:pt x="0" y="364152"/>
                    <a:pt x="0" y="334348"/>
                    <a:pt x="14036" y="310224"/>
                  </a:cubicBezTo>
                  <a:lnTo>
                    <a:pt x="171824" y="39026"/>
                  </a:lnTo>
                  <a:cubicBezTo>
                    <a:pt x="185882" y="14864"/>
                    <a:pt x="211727" y="0"/>
                    <a:pt x="239681" y="0"/>
                  </a:cubicBezTo>
                  <a:lnTo>
                    <a:pt x="555779" y="0"/>
                  </a:lnTo>
                  <a:cubicBezTo>
                    <a:pt x="583733" y="0"/>
                    <a:pt x="609578" y="14864"/>
                    <a:pt x="623636" y="39026"/>
                  </a:cubicBezTo>
                  <a:lnTo>
                    <a:pt x="781424" y="310224"/>
                  </a:lnTo>
                  <a:cubicBezTo>
                    <a:pt x="795460" y="334348"/>
                    <a:pt x="795460" y="364152"/>
                    <a:pt x="781424" y="388276"/>
                  </a:cubicBezTo>
                  <a:close/>
                </a:path>
              </a:pathLst>
            </a:custGeom>
            <a:solidFill>
              <a:srgbClr val="000000">
                <a:alpha val="0"/>
              </a:srgbClr>
            </a:solidFill>
            <a:ln w="66675" cap="rnd">
              <a:gradFill>
                <a:gsLst>
                  <a:gs pos="0">
                    <a:srgbClr val="112D4E">
                      <a:alpha val="100000"/>
                    </a:srgbClr>
                  </a:gs>
                  <a:gs pos="50000">
                    <a:srgbClr val="255389">
                      <a:alpha val="100000"/>
                    </a:srgbClr>
                  </a:gs>
                  <a:gs pos="100000">
                    <a:srgbClr val="2A96E4">
                      <a:alpha val="100000"/>
                    </a:srgbClr>
                  </a:gs>
                </a:gsLst>
                <a:lin ang="5400000"/>
              </a:gradFill>
              <a:prstDash val="solid"/>
              <a:round/>
            </a:ln>
          </p:spPr>
          <p:txBody>
            <a:bodyPr/>
            <a:lstStyle/>
            <a:p>
              <a:endParaRPr lang="en-US"/>
            </a:p>
          </p:txBody>
        </p:sp>
        <p:sp>
          <p:nvSpPr>
            <p:cNvPr id="16" name="TextBox 16"/>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1286636" y="5282094"/>
            <a:ext cx="8241138" cy="6906022"/>
            <a:chOff x="0" y="0"/>
            <a:chExt cx="2081515" cy="1744297"/>
          </a:xfrm>
        </p:grpSpPr>
        <p:sp>
          <p:nvSpPr>
            <p:cNvPr id="18" name="Freeform 18"/>
            <p:cNvSpPr/>
            <p:nvPr/>
          </p:nvSpPr>
          <p:spPr>
            <a:xfrm>
              <a:off x="0" y="0"/>
              <a:ext cx="2081515" cy="1744297"/>
            </a:xfrm>
            <a:custGeom>
              <a:avLst/>
              <a:gdLst/>
              <a:ahLst/>
              <a:cxnLst/>
              <a:rect l="l" t="t" r="r" b="b"/>
              <a:pathLst>
                <a:path w="2081515" h="1744297">
                  <a:moveTo>
                    <a:pt x="33819" y="0"/>
                  </a:moveTo>
                  <a:lnTo>
                    <a:pt x="2047696" y="0"/>
                  </a:lnTo>
                  <a:cubicBezTo>
                    <a:pt x="2056666" y="0"/>
                    <a:pt x="2065268" y="3563"/>
                    <a:pt x="2071610" y="9905"/>
                  </a:cubicBezTo>
                  <a:cubicBezTo>
                    <a:pt x="2077952" y="16248"/>
                    <a:pt x="2081515" y="24850"/>
                    <a:pt x="2081515" y="33819"/>
                  </a:cubicBezTo>
                  <a:lnTo>
                    <a:pt x="2081515" y="1710478"/>
                  </a:lnTo>
                  <a:cubicBezTo>
                    <a:pt x="2081515" y="1719447"/>
                    <a:pt x="2077952" y="1728049"/>
                    <a:pt x="2071610" y="1734391"/>
                  </a:cubicBezTo>
                  <a:cubicBezTo>
                    <a:pt x="2065268" y="1740734"/>
                    <a:pt x="2056666" y="1744297"/>
                    <a:pt x="2047696" y="1744297"/>
                  </a:cubicBezTo>
                  <a:lnTo>
                    <a:pt x="33819" y="1744297"/>
                  </a:lnTo>
                  <a:cubicBezTo>
                    <a:pt x="15141" y="1744297"/>
                    <a:pt x="0" y="1729156"/>
                    <a:pt x="0" y="1710478"/>
                  </a:cubicBezTo>
                  <a:lnTo>
                    <a:pt x="0" y="33819"/>
                  </a:lnTo>
                  <a:cubicBezTo>
                    <a:pt x="0" y="15141"/>
                    <a:pt x="15141" y="0"/>
                    <a:pt x="33819" y="0"/>
                  </a:cubicBezTo>
                  <a:close/>
                </a:path>
              </a:pathLst>
            </a:custGeom>
            <a:solidFill>
              <a:srgbClr val="FFFFFF"/>
            </a:solidFill>
          </p:spPr>
          <p:txBody>
            <a:bodyPr/>
            <a:lstStyle/>
            <a:p>
              <a:endParaRPr lang="en-US"/>
            </a:p>
          </p:txBody>
        </p:sp>
        <p:sp>
          <p:nvSpPr>
            <p:cNvPr id="19" name="TextBox 19"/>
            <p:cNvSpPr txBox="1"/>
            <p:nvPr/>
          </p:nvSpPr>
          <p:spPr>
            <a:xfrm>
              <a:off x="0" y="-28575"/>
              <a:ext cx="2081515" cy="1772872"/>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4460184" y="3074041"/>
            <a:ext cx="1894042" cy="2084228"/>
            <a:chOff x="0" y="0"/>
            <a:chExt cx="2525389" cy="2778970"/>
          </a:xfrm>
        </p:grpSpPr>
        <p:sp>
          <p:nvSpPr>
            <p:cNvPr id="21" name="Freeform 21"/>
            <p:cNvSpPr/>
            <p:nvPr/>
          </p:nvSpPr>
          <p:spPr>
            <a:xfrm rot="-5400000">
              <a:off x="-126791" y="126791"/>
              <a:ext cx="2778970" cy="2525389"/>
            </a:xfrm>
            <a:custGeom>
              <a:avLst/>
              <a:gdLst/>
              <a:ahLst/>
              <a:cxnLst/>
              <a:rect l="l" t="t" r="r" b="b"/>
              <a:pathLst>
                <a:path w="2778970" h="2525389">
                  <a:moveTo>
                    <a:pt x="0" y="0"/>
                  </a:moveTo>
                  <a:lnTo>
                    <a:pt x="2778971" y="0"/>
                  </a:lnTo>
                  <a:lnTo>
                    <a:pt x="2778971" y="2525389"/>
                  </a:lnTo>
                  <a:lnTo>
                    <a:pt x="0" y="2525389"/>
                  </a:lnTo>
                  <a:lnTo>
                    <a:pt x="0" y="0"/>
                  </a:lnTo>
                  <a:close/>
                </a:path>
              </a:pathLst>
            </a:custGeom>
            <a:blipFill>
              <a:blip r:embed="rId3"/>
              <a:stretch>
                <a:fillRect/>
              </a:stretch>
            </a:blipFill>
          </p:spPr>
          <p:txBody>
            <a:bodyPr/>
            <a:lstStyle/>
            <a:p>
              <a:endParaRPr lang="en-US"/>
            </a:p>
          </p:txBody>
        </p:sp>
        <p:grpSp>
          <p:nvGrpSpPr>
            <p:cNvPr id="22" name="Group 22"/>
            <p:cNvGrpSpPr/>
            <p:nvPr/>
          </p:nvGrpSpPr>
          <p:grpSpPr>
            <a:xfrm>
              <a:off x="278824" y="143273"/>
              <a:ext cx="2046421" cy="2381289"/>
              <a:chOff x="0" y="0"/>
              <a:chExt cx="698500" cy="812800"/>
            </a:xfrm>
          </p:grpSpPr>
          <p:sp>
            <p:nvSpPr>
              <p:cNvPr id="23" name="Freeform 23"/>
              <p:cNvSpPr/>
              <p:nvPr/>
            </p:nvSpPr>
            <p:spPr>
              <a:xfrm>
                <a:off x="0" y="14983"/>
                <a:ext cx="698500" cy="782834"/>
              </a:xfrm>
              <a:custGeom>
                <a:avLst/>
                <a:gdLst/>
                <a:ahLst/>
                <a:cxnLst/>
                <a:rect l="l" t="t" r="r" b="b"/>
                <a:pathLst>
                  <a:path w="698500" h="782834">
                    <a:moveTo>
                      <a:pt x="416693" y="24257"/>
                    </a:moveTo>
                    <a:lnTo>
                      <a:pt x="631057" y="148977"/>
                    </a:lnTo>
                    <a:cubicBezTo>
                      <a:pt x="672812" y="173272"/>
                      <a:pt x="698500" y="217936"/>
                      <a:pt x="698500" y="266245"/>
                    </a:cubicBezTo>
                    <a:lnTo>
                      <a:pt x="698500" y="516589"/>
                    </a:lnTo>
                    <a:cubicBezTo>
                      <a:pt x="698500" y="564898"/>
                      <a:pt x="672812" y="609563"/>
                      <a:pt x="631057" y="633857"/>
                    </a:cubicBezTo>
                    <a:lnTo>
                      <a:pt x="416693" y="758577"/>
                    </a:lnTo>
                    <a:cubicBezTo>
                      <a:pt x="375002" y="782834"/>
                      <a:pt x="323498" y="782834"/>
                      <a:pt x="281807" y="758577"/>
                    </a:cubicBezTo>
                    <a:lnTo>
                      <a:pt x="67443" y="633857"/>
                    </a:lnTo>
                    <a:cubicBezTo>
                      <a:pt x="25688" y="609563"/>
                      <a:pt x="0" y="564898"/>
                      <a:pt x="0" y="516589"/>
                    </a:cubicBezTo>
                    <a:lnTo>
                      <a:pt x="0" y="266245"/>
                    </a:lnTo>
                    <a:cubicBezTo>
                      <a:pt x="0" y="217936"/>
                      <a:pt x="25688" y="173272"/>
                      <a:pt x="67443" y="148977"/>
                    </a:cubicBezTo>
                    <a:lnTo>
                      <a:pt x="281807" y="24257"/>
                    </a:lnTo>
                    <a:cubicBezTo>
                      <a:pt x="323498" y="0"/>
                      <a:pt x="375002" y="0"/>
                      <a:pt x="416693" y="24257"/>
                    </a:cubicBezTo>
                    <a:close/>
                  </a:path>
                </a:pathLst>
              </a:custGeom>
              <a:gradFill rotWithShape="1">
                <a:gsLst>
                  <a:gs pos="0">
                    <a:srgbClr val="3183ED">
                      <a:alpha val="100000"/>
                    </a:srgbClr>
                  </a:gs>
                  <a:gs pos="100000">
                    <a:srgbClr val="56CCF2">
                      <a:alpha val="100000"/>
                    </a:srgbClr>
                  </a:gs>
                </a:gsLst>
                <a:lin ang="5400000"/>
              </a:gradFill>
              <a:ln w="12700" cap="sq">
                <a:solidFill>
                  <a:srgbClr val="000000"/>
                </a:solidFill>
                <a:prstDash val="solid"/>
                <a:miter/>
              </a:ln>
            </p:spPr>
            <p:txBody>
              <a:bodyPr/>
              <a:lstStyle/>
              <a:p>
                <a:endParaRPr lang="en-US"/>
              </a:p>
            </p:txBody>
          </p:sp>
        </p:grpSp>
        <p:sp>
          <p:nvSpPr>
            <p:cNvPr id="24" name="Freeform 24"/>
            <p:cNvSpPr/>
            <p:nvPr/>
          </p:nvSpPr>
          <p:spPr>
            <a:xfrm>
              <a:off x="749512" y="799413"/>
              <a:ext cx="1105044" cy="1180144"/>
            </a:xfrm>
            <a:custGeom>
              <a:avLst/>
              <a:gdLst/>
              <a:ahLst/>
              <a:cxnLst/>
              <a:rect l="l" t="t" r="r" b="b"/>
              <a:pathLst>
                <a:path w="1105044" h="1180144">
                  <a:moveTo>
                    <a:pt x="0" y="0"/>
                  </a:moveTo>
                  <a:lnTo>
                    <a:pt x="1105044" y="0"/>
                  </a:lnTo>
                  <a:lnTo>
                    <a:pt x="1105044" y="1180144"/>
                  </a:lnTo>
                  <a:lnTo>
                    <a:pt x="0" y="11801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grpSp>
        <p:nvGrpSpPr>
          <p:cNvPr id="25" name="Group 25"/>
          <p:cNvGrpSpPr/>
          <p:nvPr/>
        </p:nvGrpSpPr>
        <p:grpSpPr>
          <a:xfrm rot="-10800000">
            <a:off x="15401426" y="-1548695"/>
            <a:ext cx="3715747" cy="4323778"/>
            <a:chOff x="0" y="0"/>
            <a:chExt cx="698500" cy="812800"/>
          </a:xfrm>
        </p:grpSpPr>
        <p:sp>
          <p:nvSpPr>
            <p:cNvPr id="26" name="Freeform 26"/>
            <p:cNvSpPr/>
            <p:nvPr/>
          </p:nvSpPr>
          <p:spPr>
            <a:xfrm>
              <a:off x="0" y="7564"/>
              <a:ext cx="698500" cy="797671"/>
            </a:xfrm>
            <a:custGeom>
              <a:avLst/>
              <a:gdLst/>
              <a:ahLst/>
              <a:cxnLst/>
              <a:rect l="l" t="t" r="r" b="b"/>
              <a:pathLst>
                <a:path w="698500" h="797671">
                  <a:moveTo>
                    <a:pt x="383298" y="12246"/>
                  </a:moveTo>
                  <a:lnTo>
                    <a:pt x="664452" y="175826"/>
                  </a:lnTo>
                  <a:cubicBezTo>
                    <a:pt x="685532" y="188091"/>
                    <a:pt x="698500" y="210640"/>
                    <a:pt x="698500" y="235028"/>
                  </a:cubicBezTo>
                  <a:lnTo>
                    <a:pt x="698500" y="562644"/>
                  </a:lnTo>
                  <a:cubicBezTo>
                    <a:pt x="698500" y="587032"/>
                    <a:pt x="685532" y="609581"/>
                    <a:pt x="664452" y="621846"/>
                  </a:cubicBezTo>
                  <a:lnTo>
                    <a:pt x="383298" y="785426"/>
                  </a:lnTo>
                  <a:cubicBezTo>
                    <a:pt x="362251" y="797672"/>
                    <a:pt x="336249" y="797672"/>
                    <a:pt x="315202" y="785426"/>
                  </a:cubicBezTo>
                  <a:lnTo>
                    <a:pt x="34048" y="621846"/>
                  </a:lnTo>
                  <a:cubicBezTo>
                    <a:pt x="12968" y="609581"/>
                    <a:pt x="0" y="587032"/>
                    <a:pt x="0" y="562644"/>
                  </a:cubicBezTo>
                  <a:lnTo>
                    <a:pt x="0" y="235028"/>
                  </a:lnTo>
                  <a:cubicBezTo>
                    <a:pt x="0" y="210640"/>
                    <a:pt x="12968" y="188091"/>
                    <a:pt x="34048" y="175826"/>
                  </a:cubicBezTo>
                  <a:lnTo>
                    <a:pt x="315202" y="12246"/>
                  </a:lnTo>
                  <a:cubicBezTo>
                    <a:pt x="336249" y="0"/>
                    <a:pt x="362251" y="0"/>
                    <a:pt x="383298" y="12246"/>
                  </a:cubicBezTo>
                  <a:close/>
                </a:path>
              </a:pathLst>
            </a:custGeom>
            <a:solidFill>
              <a:srgbClr val="000000">
                <a:alpha val="0"/>
              </a:srgbClr>
            </a:solidFill>
            <a:ln w="133350" cap="rnd">
              <a:gradFill>
                <a:gsLst>
                  <a:gs pos="0">
                    <a:srgbClr val="FFB613">
                      <a:alpha val="100000"/>
                    </a:srgbClr>
                  </a:gs>
                  <a:gs pos="100000">
                    <a:srgbClr val="FFE42F">
                      <a:alpha val="100000"/>
                    </a:srgbClr>
                  </a:gs>
                </a:gsLst>
                <a:lin ang="5400000"/>
              </a:gradFill>
              <a:prstDash val="solid"/>
              <a:round/>
            </a:ln>
          </p:spPr>
          <p:txBody>
            <a:bodyPr/>
            <a:lstStyle/>
            <a:p>
              <a:endParaRPr lang="en-US"/>
            </a:p>
          </p:txBody>
        </p:sp>
        <p:sp>
          <p:nvSpPr>
            <p:cNvPr id="27" name="TextBox 27"/>
            <p:cNvSpPr txBox="1"/>
            <p:nvPr/>
          </p:nvSpPr>
          <p:spPr>
            <a:xfrm>
              <a:off x="0" y="101600"/>
              <a:ext cx="698500" cy="571500"/>
            </a:xfrm>
            <a:prstGeom prst="rect">
              <a:avLst/>
            </a:prstGeom>
          </p:spPr>
          <p:txBody>
            <a:bodyPr lIns="120277" tIns="120277" rIns="120277" bIns="120277" rtlCol="0" anchor="ctr"/>
            <a:lstStyle/>
            <a:p>
              <a:pPr algn="ctr">
                <a:lnSpc>
                  <a:spcPts val="2659"/>
                </a:lnSpc>
              </a:pPr>
              <a:endParaRPr/>
            </a:p>
          </p:txBody>
        </p:sp>
      </p:grpSp>
      <p:grpSp>
        <p:nvGrpSpPr>
          <p:cNvPr id="28" name="Group 28"/>
          <p:cNvGrpSpPr/>
          <p:nvPr/>
        </p:nvGrpSpPr>
        <p:grpSpPr>
          <a:xfrm rot="-10800000">
            <a:off x="-930682" y="-1548695"/>
            <a:ext cx="3715747" cy="4323778"/>
            <a:chOff x="0" y="0"/>
            <a:chExt cx="698500" cy="812800"/>
          </a:xfrm>
        </p:grpSpPr>
        <p:sp>
          <p:nvSpPr>
            <p:cNvPr id="29" name="Freeform 29"/>
            <p:cNvSpPr/>
            <p:nvPr/>
          </p:nvSpPr>
          <p:spPr>
            <a:xfrm>
              <a:off x="0" y="7564"/>
              <a:ext cx="698500" cy="797671"/>
            </a:xfrm>
            <a:custGeom>
              <a:avLst/>
              <a:gdLst/>
              <a:ahLst/>
              <a:cxnLst/>
              <a:rect l="l" t="t" r="r" b="b"/>
              <a:pathLst>
                <a:path w="698500" h="797671">
                  <a:moveTo>
                    <a:pt x="383298" y="12246"/>
                  </a:moveTo>
                  <a:lnTo>
                    <a:pt x="664452" y="175826"/>
                  </a:lnTo>
                  <a:cubicBezTo>
                    <a:pt x="685532" y="188091"/>
                    <a:pt x="698500" y="210640"/>
                    <a:pt x="698500" y="235028"/>
                  </a:cubicBezTo>
                  <a:lnTo>
                    <a:pt x="698500" y="562644"/>
                  </a:lnTo>
                  <a:cubicBezTo>
                    <a:pt x="698500" y="587032"/>
                    <a:pt x="685532" y="609581"/>
                    <a:pt x="664452" y="621846"/>
                  </a:cubicBezTo>
                  <a:lnTo>
                    <a:pt x="383298" y="785426"/>
                  </a:lnTo>
                  <a:cubicBezTo>
                    <a:pt x="362251" y="797672"/>
                    <a:pt x="336249" y="797672"/>
                    <a:pt x="315202" y="785426"/>
                  </a:cubicBezTo>
                  <a:lnTo>
                    <a:pt x="34048" y="621846"/>
                  </a:lnTo>
                  <a:cubicBezTo>
                    <a:pt x="12968" y="609581"/>
                    <a:pt x="0" y="587032"/>
                    <a:pt x="0" y="562644"/>
                  </a:cubicBezTo>
                  <a:lnTo>
                    <a:pt x="0" y="235028"/>
                  </a:lnTo>
                  <a:cubicBezTo>
                    <a:pt x="0" y="210640"/>
                    <a:pt x="12968" y="188091"/>
                    <a:pt x="34048" y="175826"/>
                  </a:cubicBezTo>
                  <a:lnTo>
                    <a:pt x="315202" y="12246"/>
                  </a:lnTo>
                  <a:cubicBezTo>
                    <a:pt x="336249" y="0"/>
                    <a:pt x="362251" y="0"/>
                    <a:pt x="383298" y="12246"/>
                  </a:cubicBezTo>
                  <a:close/>
                </a:path>
              </a:pathLst>
            </a:custGeom>
            <a:solidFill>
              <a:srgbClr val="000000">
                <a:alpha val="0"/>
              </a:srgbClr>
            </a:solidFill>
            <a:ln w="133350" cap="rnd">
              <a:gradFill>
                <a:gsLst>
                  <a:gs pos="0">
                    <a:srgbClr val="FFB613">
                      <a:alpha val="100000"/>
                    </a:srgbClr>
                  </a:gs>
                  <a:gs pos="100000">
                    <a:srgbClr val="FFE42F">
                      <a:alpha val="100000"/>
                    </a:srgbClr>
                  </a:gs>
                </a:gsLst>
                <a:lin ang="5400000"/>
              </a:gradFill>
              <a:prstDash val="solid"/>
              <a:round/>
            </a:ln>
          </p:spPr>
          <p:txBody>
            <a:bodyPr/>
            <a:lstStyle/>
            <a:p>
              <a:endParaRPr lang="en-US"/>
            </a:p>
          </p:txBody>
        </p:sp>
        <p:sp>
          <p:nvSpPr>
            <p:cNvPr id="30" name="TextBox 30"/>
            <p:cNvSpPr txBox="1"/>
            <p:nvPr/>
          </p:nvSpPr>
          <p:spPr>
            <a:xfrm>
              <a:off x="0" y="101600"/>
              <a:ext cx="698500" cy="571500"/>
            </a:xfrm>
            <a:prstGeom prst="rect">
              <a:avLst/>
            </a:prstGeom>
          </p:spPr>
          <p:txBody>
            <a:bodyPr lIns="120277" tIns="120277" rIns="120277" bIns="120277" rtlCol="0" anchor="ctr"/>
            <a:lstStyle/>
            <a:p>
              <a:pPr algn="ctr">
                <a:lnSpc>
                  <a:spcPts val="2659"/>
                </a:lnSpc>
              </a:pPr>
              <a:endParaRPr/>
            </a:p>
          </p:txBody>
        </p:sp>
      </p:grpSp>
      <p:grpSp>
        <p:nvGrpSpPr>
          <p:cNvPr id="31" name="Group 31"/>
          <p:cNvGrpSpPr/>
          <p:nvPr/>
        </p:nvGrpSpPr>
        <p:grpSpPr>
          <a:xfrm>
            <a:off x="5062939" y="607481"/>
            <a:ext cx="8202730" cy="937688"/>
            <a:chOff x="0" y="0"/>
            <a:chExt cx="10936973" cy="1250251"/>
          </a:xfrm>
        </p:grpSpPr>
        <p:grpSp>
          <p:nvGrpSpPr>
            <p:cNvPr id="32" name="Group 32"/>
            <p:cNvGrpSpPr/>
            <p:nvPr/>
          </p:nvGrpSpPr>
          <p:grpSpPr>
            <a:xfrm rot="-10800000">
              <a:off x="0" y="0"/>
              <a:ext cx="10936973" cy="1250251"/>
              <a:chOff x="0" y="0"/>
              <a:chExt cx="5970210" cy="682480"/>
            </a:xfrm>
          </p:grpSpPr>
          <p:sp>
            <p:nvSpPr>
              <p:cNvPr id="33" name="Freeform 33"/>
              <p:cNvSpPr/>
              <p:nvPr/>
            </p:nvSpPr>
            <p:spPr>
              <a:xfrm>
                <a:off x="4118" y="0"/>
                <a:ext cx="5961973" cy="682480"/>
              </a:xfrm>
              <a:custGeom>
                <a:avLst/>
                <a:gdLst/>
                <a:ahLst/>
                <a:cxnLst/>
                <a:rect l="l" t="t" r="r" b="b"/>
                <a:pathLst>
                  <a:path w="5961973" h="682480">
                    <a:moveTo>
                      <a:pt x="217958" y="682480"/>
                    </a:moveTo>
                    <a:lnTo>
                      <a:pt x="5744015" y="682480"/>
                    </a:lnTo>
                    <a:cubicBezTo>
                      <a:pt x="5755214" y="682480"/>
                      <a:pt x="5765083" y="675121"/>
                      <a:pt x="5768278" y="664388"/>
                    </a:cubicBezTo>
                    <a:lnTo>
                      <a:pt x="5960705" y="18092"/>
                    </a:lnTo>
                    <a:cubicBezTo>
                      <a:pt x="5961973" y="13832"/>
                      <a:pt x="5961155" y="9224"/>
                      <a:pt x="5958499" y="5662"/>
                    </a:cubicBezTo>
                    <a:cubicBezTo>
                      <a:pt x="5955842" y="2099"/>
                      <a:pt x="5951659" y="0"/>
                      <a:pt x="5947215" y="0"/>
                    </a:cubicBezTo>
                    <a:lnTo>
                      <a:pt x="14758" y="0"/>
                    </a:lnTo>
                    <a:cubicBezTo>
                      <a:pt x="10314" y="0"/>
                      <a:pt x="6131" y="2099"/>
                      <a:pt x="3475" y="5662"/>
                    </a:cubicBezTo>
                    <a:cubicBezTo>
                      <a:pt x="818" y="9224"/>
                      <a:pt x="0" y="13832"/>
                      <a:pt x="1269" y="18092"/>
                    </a:cubicBezTo>
                    <a:lnTo>
                      <a:pt x="193695" y="664388"/>
                    </a:lnTo>
                    <a:cubicBezTo>
                      <a:pt x="196891" y="675121"/>
                      <a:pt x="206759" y="682480"/>
                      <a:pt x="217958" y="682480"/>
                    </a:cubicBezTo>
                    <a:close/>
                  </a:path>
                </a:pathLst>
              </a:custGeom>
              <a:gradFill rotWithShape="1">
                <a:gsLst>
                  <a:gs pos="0">
                    <a:srgbClr val="3183ED">
                      <a:alpha val="100000"/>
                    </a:srgbClr>
                  </a:gs>
                  <a:gs pos="100000">
                    <a:srgbClr val="56CCF2">
                      <a:alpha val="100000"/>
                    </a:srgbClr>
                  </a:gs>
                </a:gsLst>
                <a:lin ang="5400000"/>
              </a:gradFill>
              <a:ln cap="sq">
                <a:noFill/>
                <a:prstDash val="solid"/>
                <a:miter/>
              </a:ln>
            </p:spPr>
            <p:txBody>
              <a:bodyPr/>
              <a:lstStyle/>
              <a:p>
                <a:endParaRPr lang="en-US"/>
              </a:p>
            </p:txBody>
          </p:sp>
          <p:sp>
            <p:nvSpPr>
              <p:cNvPr id="34" name="TextBox 34"/>
              <p:cNvSpPr txBox="1"/>
              <p:nvPr/>
            </p:nvSpPr>
            <p:spPr>
              <a:xfrm>
                <a:off x="127000" y="-38100"/>
                <a:ext cx="5716210" cy="720580"/>
              </a:xfrm>
              <a:prstGeom prst="rect">
                <a:avLst/>
              </a:prstGeom>
            </p:spPr>
            <p:txBody>
              <a:bodyPr lIns="50800" tIns="50800" rIns="50800" bIns="50800" rtlCol="0" anchor="ctr"/>
              <a:lstStyle/>
              <a:p>
                <a:pPr algn="ctr">
                  <a:lnSpc>
                    <a:spcPts val="2659"/>
                  </a:lnSpc>
                </a:pPr>
                <a:endParaRPr/>
              </a:p>
            </p:txBody>
          </p:sp>
        </p:grpSp>
        <p:sp>
          <p:nvSpPr>
            <p:cNvPr id="35" name="TextBox 35"/>
            <p:cNvSpPr txBox="1"/>
            <p:nvPr/>
          </p:nvSpPr>
          <p:spPr>
            <a:xfrm>
              <a:off x="1400960" y="69850"/>
              <a:ext cx="8135052" cy="1001552"/>
            </a:xfrm>
            <a:prstGeom prst="rect">
              <a:avLst/>
            </a:prstGeom>
          </p:spPr>
          <p:txBody>
            <a:bodyPr lIns="0" tIns="0" rIns="0" bIns="0" rtlCol="0" anchor="t">
              <a:spAutoFit/>
            </a:bodyPr>
            <a:lstStyle/>
            <a:p>
              <a:pPr marL="0" lvl="0" indent="0" algn="ctr">
                <a:lnSpc>
                  <a:spcPts val="5644"/>
                </a:lnSpc>
              </a:pPr>
              <a:r>
                <a:rPr lang="en-US" sz="5226" b="1">
                  <a:solidFill>
                    <a:srgbClr val="FFFFFF"/>
                  </a:solidFill>
                  <a:latin typeface="Barlow Bold"/>
                  <a:ea typeface="Barlow Bold"/>
                  <a:cs typeface="Barlow Bold"/>
                  <a:sym typeface="Barlow Bold"/>
                </a:rPr>
                <a:t>Module 2</a:t>
              </a:r>
            </a:p>
          </p:txBody>
        </p:sp>
      </p:grpSp>
      <p:sp>
        <p:nvSpPr>
          <p:cNvPr id="36" name="Freeform 36"/>
          <p:cNvSpPr/>
          <p:nvPr/>
        </p:nvSpPr>
        <p:spPr>
          <a:xfrm>
            <a:off x="10585397" y="5072965"/>
            <a:ext cx="7384916" cy="4929432"/>
          </a:xfrm>
          <a:custGeom>
            <a:avLst/>
            <a:gdLst/>
            <a:ahLst/>
            <a:cxnLst/>
            <a:rect l="l" t="t" r="r" b="b"/>
            <a:pathLst>
              <a:path w="7384916" h="4929432">
                <a:moveTo>
                  <a:pt x="0" y="0"/>
                </a:moveTo>
                <a:lnTo>
                  <a:pt x="7384917" y="0"/>
                </a:lnTo>
                <a:lnTo>
                  <a:pt x="7384917" y="4929431"/>
                </a:lnTo>
                <a:lnTo>
                  <a:pt x="0" y="4929431"/>
                </a:lnTo>
                <a:lnTo>
                  <a:pt x="0" y="0"/>
                </a:lnTo>
                <a:close/>
              </a:path>
            </a:pathLst>
          </a:custGeom>
          <a:blipFill>
            <a:blip r:embed="rId6"/>
            <a:stretch>
              <a:fillRect/>
            </a:stretch>
          </a:blipFill>
        </p:spPr>
        <p:txBody>
          <a:bodyPr/>
          <a:lstStyle/>
          <a:p>
            <a:endParaRPr lang="en-US"/>
          </a:p>
        </p:txBody>
      </p:sp>
      <p:sp>
        <p:nvSpPr>
          <p:cNvPr id="37" name="TextBox 37"/>
          <p:cNvSpPr txBox="1"/>
          <p:nvPr/>
        </p:nvSpPr>
        <p:spPr>
          <a:xfrm>
            <a:off x="3852750" y="1722333"/>
            <a:ext cx="10281136" cy="853440"/>
          </a:xfrm>
          <a:prstGeom prst="rect">
            <a:avLst/>
          </a:prstGeom>
        </p:spPr>
        <p:txBody>
          <a:bodyPr lIns="0" tIns="0" rIns="0" bIns="0" rtlCol="0" anchor="t">
            <a:spAutoFit/>
          </a:bodyPr>
          <a:lstStyle/>
          <a:p>
            <a:pPr marL="0" lvl="0" indent="0" algn="ctr">
              <a:lnSpc>
                <a:spcPts val="6480"/>
              </a:lnSpc>
            </a:pPr>
            <a:r>
              <a:rPr lang="en-US" sz="6000" b="1" spc="-150">
                <a:solidFill>
                  <a:srgbClr val="112D4E"/>
                </a:solidFill>
                <a:latin typeface="Barlow Bold"/>
                <a:ea typeface="Barlow Bold"/>
                <a:cs typeface="Barlow Bold"/>
                <a:sym typeface="Barlow Bold"/>
              </a:rPr>
              <a:t>Preparedness</a:t>
            </a:r>
          </a:p>
        </p:txBody>
      </p:sp>
      <p:sp>
        <p:nvSpPr>
          <p:cNvPr id="38" name="TextBox 38"/>
          <p:cNvSpPr txBox="1"/>
          <p:nvPr/>
        </p:nvSpPr>
        <p:spPr>
          <a:xfrm>
            <a:off x="1684467" y="5888521"/>
            <a:ext cx="8730412" cy="4483735"/>
          </a:xfrm>
          <a:prstGeom prst="rect">
            <a:avLst/>
          </a:prstGeom>
        </p:spPr>
        <p:txBody>
          <a:bodyPr lIns="0" tIns="0" rIns="0" bIns="0" rtlCol="0" anchor="t">
            <a:spAutoFit/>
          </a:bodyPr>
          <a:lstStyle/>
          <a:p>
            <a:pPr marL="507364" lvl="1" indent="-253682" algn="l">
              <a:lnSpc>
                <a:spcPts val="3289"/>
              </a:lnSpc>
              <a:buFont typeface="Arial"/>
              <a:buChar char="•"/>
            </a:pPr>
            <a:r>
              <a:rPr lang="en-US" sz="2349" spc="-39">
                <a:solidFill>
                  <a:srgbClr val="000000"/>
                </a:solidFill>
                <a:latin typeface="Clear Sans"/>
                <a:ea typeface="Clear Sans"/>
                <a:cs typeface="Clear Sans"/>
                <a:sym typeface="Clear Sans"/>
              </a:rPr>
              <a:t>Hazard Analysis</a:t>
            </a:r>
          </a:p>
          <a:p>
            <a:pPr marL="1014729" lvl="2" indent="-338243" algn="l">
              <a:lnSpc>
                <a:spcPts val="3289"/>
              </a:lnSpc>
              <a:buFont typeface="Arial"/>
              <a:buChar char="⚬"/>
            </a:pPr>
            <a:r>
              <a:rPr lang="en-US" sz="2349" spc="-39">
                <a:solidFill>
                  <a:srgbClr val="000000"/>
                </a:solidFill>
                <a:latin typeface="Clear Sans"/>
                <a:ea typeface="Clear Sans"/>
                <a:cs typeface="Clear Sans"/>
                <a:sym typeface="Clear Sans"/>
              </a:rPr>
              <a:t>Threats and Hazards Identification</a:t>
            </a:r>
          </a:p>
          <a:p>
            <a:pPr marL="1014729" lvl="2" indent="-338243" algn="l">
              <a:lnSpc>
                <a:spcPts val="3289"/>
              </a:lnSpc>
              <a:buFont typeface="Arial"/>
              <a:buChar char="⚬"/>
            </a:pPr>
            <a:r>
              <a:rPr lang="en-US" sz="2349" spc="-39">
                <a:solidFill>
                  <a:srgbClr val="000000"/>
                </a:solidFill>
                <a:latin typeface="Clear Sans"/>
                <a:ea typeface="Clear Sans"/>
                <a:cs typeface="Clear Sans"/>
                <a:sym typeface="Clear Sans"/>
              </a:rPr>
              <a:t>Vulnerabilities and Impacts</a:t>
            </a:r>
          </a:p>
          <a:p>
            <a:pPr marL="1014729" lvl="2" indent="-338243" algn="l">
              <a:lnSpc>
                <a:spcPts val="3289"/>
              </a:lnSpc>
              <a:buFont typeface="Arial"/>
              <a:buChar char="⚬"/>
            </a:pPr>
            <a:r>
              <a:rPr lang="en-US" sz="2349" spc="-39">
                <a:solidFill>
                  <a:srgbClr val="000000"/>
                </a:solidFill>
                <a:latin typeface="Clear Sans"/>
                <a:ea typeface="Clear Sans"/>
                <a:cs typeface="Clear Sans"/>
                <a:sym typeface="Clear Sans"/>
              </a:rPr>
              <a:t>FEMA Community Lifelines </a:t>
            </a:r>
          </a:p>
          <a:p>
            <a:pPr marL="1014729" lvl="2" indent="-338243" algn="l">
              <a:lnSpc>
                <a:spcPts val="3289"/>
              </a:lnSpc>
              <a:buFont typeface="Arial"/>
              <a:buChar char="⚬"/>
            </a:pPr>
            <a:r>
              <a:rPr lang="en-US" sz="2349" spc="-39">
                <a:solidFill>
                  <a:srgbClr val="000000"/>
                </a:solidFill>
                <a:latin typeface="Clear Sans"/>
                <a:ea typeface="Clear Sans"/>
                <a:cs typeface="Clear Sans"/>
                <a:sym typeface="Clear Sans"/>
              </a:rPr>
              <a:t>Capabilities Assessments &amp; Resource Identification</a:t>
            </a:r>
          </a:p>
          <a:p>
            <a:pPr marL="1014729" lvl="2" indent="-338243" algn="l">
              <a:lnSpc>
                <a:spcPts val="3289"/>
              </a:lnSpc>
              <a:buFont typeface="Arial"/>
              <a:buChar char="⚬"/>
            </a:pPr>
            <a:r>
              <a:rPr lang="en-US" sz="2349" spc="-39">
                <a:solidFill>
                  <a:srgbClr val="000000"/>
                </a:solidFill>
                <a:latin typeface="Clear Sans"/>
                <a:ea typeface="Clear Sans"/>
                <a:cs typeface="Clear Sans"/>
                <a:sym typeface="Clear Sans"/>
              </a:rPr>
              <a:t>Assessments Tools and Products</a:t>
            </a:r>
          </a:p>
          <a:p>
            <a:pPr marL="507364" lvl="1" indent="-253682" algn="l">
              <a:lnSpc>
                <a:spcPts val="3289"/>
              </a:lnSpc>
              <a:buFont typeface="Arial"/>
              <a:buChar char="•"/>
            </a:pPr>
            <a:r>
              <a:rPr lang="en-US" sz="2349" spc="-39">
                <a:solidFill>
                  <a:srgbClr val="000000"/>
                </a:solidFill>
                <a:latin typeface="Clear Sans"/>
                <a:ea typeface="Clear Sans"/>
                <a:cs typeface="Clear Sans"/>
                <a:sym typeface="Clear Sans"/>
              </a:rPr>
              <a:t>Planning </a:t>
            </a:r>
          </a:p>
          <a:p>
            <a:pPr marL="507364" lvl="1" indent="-253682" algn="l">
              <a:lnSpc>
                <a:spcPts val="3289"/>
              </a:lnSpc>
              <a:buFont typeface="Arial"/>
              <a:buChar char="•"/>
            </a:pPr>
            <a:r>
              <a:rPr lang="en-US" sz="2349" spc="-39">
                <a:solidFill>
                  <a:srgbClr val="000000"/>
                </a:solidFill>
                <a:latin typeface="Clear Sans"/>
                <a:ea typeface="Clear Sans"/>
                <a:cs typeface="Clear Sans"/>
                <a:sym typeface="Clear Sans"/>
              </a:rPr>
              <a:t>Training </a:t>
            </a:r>
          </a:p>
          <a:p>
            <a:pPr marL="507364" lvl="1" indent="-253682" algn="l">
              <a:lnSpc>
                <a:spcPts val="3289"/>
              </a:lnSpc>
              <a:buFont typeface="Arial"/>
              <a:buChar char="•"/>
            </a:pPr>
            <a:r>
              <a:rPr lang="en-US" sz="2349" spc="-39">
                <a:solidFill>
                  <a:srgbClr val="000000"/>
                </a:solidFill>
                <a:latin typeface="Clear Sans"/>
                <a:ea typeface="Clear Sans"/>
                <a:cs typeface="Clear Sans"/>
                <a:sym typeface="Clear Sans"/>
              </a:rPr>
              <a:t>Exercises</a:t>
            </a:r>
          </a:p>
          <a:p>
            <a:pPr marL="507364" lvl="1" indent="-253682" algn="l">
              <a:lnSpc>
                <a:spcPts val="3289"/>
              </a:lnSpc>
              <a:buFont typeface="Arial"/>
              <a:buChar char="•"/>
            </a:pPr>
            <a:r>
              <a:rPr lang="en-US" sz="2349" spc="-39">
                <a:solidFill>
                  <a:srgbClr val="000000"/>
                </a:solidFill>
                <a:latin typeface="Clear Sans"/>
                <a:ea typeface="Clear Sans"/>
                <a:cs typeface="Clear Sans"/>
                <a:sym typeface="Clear Sans"/>
              </a:rPr>
              <a:t>Volunteers</a:t>
            </a:r>
          </a:p>
          <a:p>
            <a:pPr algn="ctr">
              <a:lnSpc>
                <a:spcPts val="3289"/>
              </a:lnSpc>
            </a:pPr>
            <a:endParaRPr lang="en-US" sz="2349" spc="-39">
              <a:solidFill>
                <a:srgbClr val="000000"/>
              </a:solidFill>
              <a:latin typeface="Clear Sans"/>
              <a:ea typeface="Clear Sans"/>
              <a:cs typeface="Clear Sans"/>
              <a:sym typeface="Clear San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Freeform 2"/>
          <p:cNvSpPr/>
          <p:nvPr/>
        </p:nvSpPr>
        <p:spPr>
          <a:xfrm rot="-5400000">
            <a:off x="4611783" y="5475385"/>
            <a:ext cx="4063908" cy="3693076"/>
          </a:xfrm>
          <a:custGeom>
            <a:avLst/>
            <a:gdLst/>
            <a:ahLst/>
            <a:cxnLst/>
            <a:rect l="l" t="t" r="r" b="b"/>
            <a:pathLst>
              <a:path w="4063908" h="3693076">
                <a:moveTo>
                  <a:pt x="0" y="0"/>
                </a:moveTo>
                <a:lnTo>
                  <a:pt x="4063908" y="0"/>
                </a:lnTo>
                <a:lnTo>
                  <a:pt x="4063908" y="3693077"/>
                </a:lnTo>
                <a:lnTo>
                  <a:pt x="0" y="3693077"/>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5204945" y="5499489"/>
            <a:ext cx="2992643" cy="3482348"/>
            <a:chOff x="0" y="0"/>
            <a:chExt cx="698500" cy="812800"/>
          </a:xfrm>
        </p:grpSpPr>
        <p:sp>
          <p:nvSpPr>
            <p:cNvPr id="4" name="Freeform 4"/>
            <p:cNvSpPr/>
            <p:nvPr/>
          </p:nvSpPr>
          <p:spPr>
            <a:xfrm>
              <a:off x="0" y="10246"/>
              <a:ext cx="698500" cy="792308"/>
            </a:xfrm>
            <a:custGeom>
              <a:avLst/>
              <a:gdLst/>
              <a:ahLst/>
              <a:cxnLst/>
              <a:rect l="l" t="t" r="r" b="b"/>
              <a:pathLst>
                <a:path w="698500" h="792308">
                  <a:moveTo>
                    <a:pt x="395369" y="16587"/>
                  </a:moveTo>
                  <a:lnTo>
                    <a:pt x="652381" y="166121"/>
                  </a:lnTo>
                  <a:cubicBezTo>
                    <a:pt x="680934" y="182734"/>
                    <a:pt x="698500" y="213276"/>
                    <a:pt x="698500" y="246311"/>
                  </a:cubicBezTo>
                  <a:lnTo>
                    <a:pt x="698500" y="545997"/>
                  </a:lnTo>
                  <a:cubicBezTo>
                    <a:pt x="698500" y="579032"/>
                    <a:pt x="680934" y="609574"/>
                    <a:pt x="652381" y="626187"/>
                  </a:cubicBezTo>
                  <a:lnTo>
                    <a:pt x="395369" y="775721"/>
                  </a:lnTo>
                  <a:cubicBezTo>
                    <a:pt x="366860" y="792308"/>
                    <a:pt x="331640" y="792308"/>
                    <a:pt x="303131" y="775721"/>
                  </a:cubicBezTo>
                  <a:lnTo>
                    <a:pt x="46119" y="626187"/>
                  </a:lnTo>
                  <a:cubicBezTo>
                    <a:pt x="17566" y="609574"/>
                    <a:pt x="0" y="579032"/>
                    <a:pt x="0" y="545997"/>
                  </a:cubicBezTo>
                  <a:lnTo>
                    <a:pt x="0" y="246311"/>
                  </a:lnTo>
                  <a:cubicBezTo>
                    <a:pt x="0" y="213276"/>
                    <a:pt x="17566" y="182734"/>
                    <a:pt x="46119" y="166121"/>
                  </a:cubicBezTo>
                  <a:lnTo>
                    <a:pt x="303131" y="16587"/>
                  </a:lnTo>
                  <a:cubicBezTo>
                    <a:pt x="331640" y="0"/>
                    <a:pt x="366860" y="0"/>
                    <a:pt x="395369" y="16587"/>
                  </a:cubicBezTo>
                  <a:close/>
                </a:path>
              </a:pathLst>
            </a:custGeom>
            <a:gradFill rotWithShape="1">
              <a:gsLst>
                <a:gs pos="0">
                  <a:srgbClr val="3183ED">
                    <a:alpha val="100000"/>
                  </a:srgbClr>
                </a:gs>
                <a:gs pos="100000">
                  <a:srgbClr val="56CCF2">
                    <a:alpha val="100000"/>
                  </a:srgbClr>
                </a:gs>
              </a:gsLst>
              <a:lin ang="5400000"/>
            </a:gradFill>
            <a:ln w="12700" cap="rnd">
              <a:solidFill>
                <a:srgbClr val="000000"/>
              </a:solidFill>
              <a:prstDash val="solid"/>
              <a:round/>
            </a:ln>
          </p:spPr>
          <p:txBody>
            <a:bodyPr/>
            <a:lstStyle/>
            <a:p>
              <a:endParaRPr lang="en-US"/>
            </a:p>
          </p:txBody>
        </p:sp>
      </p:grpSp>
      <p:sp>
        <p:nvSpPr>
          <p:cNvPr id="5" name="Freeform 5"/>
          <p:cNvSpPr/>
          <p:nvPr/>
        </p:nvSpPr>
        <p:spPr>
          <a:xfrm rot="-5400000">
            <a:off x="2295044" y="6401851"/>
            <a:ext cx="4104427" cy="3729898"/>
          </a:xfrm>
          <a:custGeom>
            <a:avLst/>
            <a:gdLst/>
            <a:ahLst/>
            <a:cxnLst/>
            <a:rect l="l" t="t" r="r" b="b"/>
            <a:pathLst>
              <a:path w="4104427" h="3729898">
                <a:moveTo>
                  <a:pt x="0" y="0"/>
                </a:moveTo>
                <a:lnTo>
                  <a:pt x="4104428" y="0"/>
                </a:lnTo>
                <a:lnTo>
                  <a:pt x="4104428" y="3729899"/>
                </a:lnTo>
                <a:lnTo>
                  <a:pt x="0" y="3729899"/>
                </a:lnTo>
                <a:lnTo>
                  <a:pt x="0" y="0"/>
                </a:lnTo>
                <a:close/>
              </a:path>
            </a:pathLst>
          </a:custGeom>
          <a:blipFill>
            <a:blip r:embed="rId3"/>
            <a:stretch>
              <a:fillRect/>
            </a:stretch>
          </a:blipFill>
        </p:spPr>
        <p:txBody>
          <a:bodyPr/>
          <a:lstStyle/>
          <a:p>
            <a:endParaRPr lang="en-US"/>
          </a:p>
        </p:txBody>
      </p:sp>
      <p:grpSp>
        <p:nvGrpSpPr>
          <p:cNvPr id="6" name="Group 6"/>
          <p:cNvGrpSpPr/>
          <p:nvPr/>
        </p:nvGrpSpPr>
        <p:grpSpPr>
          <a:xfrm>
            <a:off x="2482309" y="6214587"/>
            <a:ext cx="3236445" cy="3766045"/>
            <a:chOff x="0" y="0"/>
            <a:chExt cx="698500" cy="812800"/>
          </a:xfrm>
        </p:grpSpPr>
        <p:sp>
          <p:nvSpPr>
            <p:cNvPr id="7" name="Freeform 7"/>
            <p:cNvSpPr/>
            <p:nvPr/>
          </p:nvSpPr>
          <p:spPr>
            <a:xfrm>
              <a:off x="0" y="9474"/>
              <a:ext cx="698500" cy="793852"/>
            </a:xfrm>
            <a:custGeom>
              <a:avLst/>
              <a:gdLst/>
              <a:ahLst/>
              <a:cxnLst/>
              <a:rect l="l" t="t" r="r" b="b"/>
              <a:pathLst>
                <a:path w="698500" h="793852">
                  <a:moveTo>
                    <a:pt x="391895" y="15337"/>
                  </a:moveTo>
                  <a:lnTo>
                    <a:pt x="655855" y="168915"/>
                  </a:lnTo>
                  <a:cubicBezTo>
                    <a:pt x="682258" y="184276"/>
                    <a:pt x="698500" y="212517"/>
                    <a:pt x="698500" y="243063"/>
                  </a:cubicBezTo>
                  <a:lnTo>
                    <a:pt x="698500" y="550789"/>
                  </a:lnTo>
                  <a:cubicBezTo>
                    <a:pt x="698500" y="581335"/>
                    <a:pt x="682258" y="609576"/>
                    <a:pt x="655855" y="624937"/>
                  </a:cubicBezTo>
                  <a:lnTo>
                    <a:pt x="391895" y="778515"/>
                  </a:lnTo>
                  <a:cubicBezTo>
                    <a:pt x="365533" y="793852"/>
                    <a:pt x="332967" y="793852"/>
                    <a:pt x="306605" y="778515"/>
                  </a:cubicBezTo>
                  <a:lnTo>
                    <a:pt x="42645" y="624937"/>
                  </a:lnTo>
                  <a:cubicBezTo>
                    <a:pt x="16242" y="609576"/>
                    <a:pt x="0" y="581335"/>
                    <a:pt x="0" y="550789"/>
                  </a:cubicBezTo>
                  <a:lnTo>
                    <a:pt x="0" y="243063"/>
                  </a:lnTo>
                  <a:cubicBezTo>
                    <a:pt x="0" y="212517"/>
                    <a:pt x="16242" y="184276"/>
                    <a:pt x="42645" y="168915"/>
                  </a:cubicBezTo>
                  <a:lnTo>
                    <a:pt x="306605" y="15337"/>
                  </a:lnTo>
                  <a:cubicBezTo>
                    <a:pt x="332967" y="0"/>
                    <a:pt x="365533" y="0"/>
                    <a:pt x="391895" y="15337"/>
                  </a:cubicBezTo>
                  <a:close/>
                </a:path>
              </a:pathLst>
            </a:custGeom>
            <a:gradFill rotWithShape="1">
              <a:gsLst>
                <a:gs pos="0">
                  <a:srgbClr val="FFB613">
                    <a:alpha val="100000"/>
                  </a:srgbClr>
                </a:gs>
                <a:gs pos="100000">
                  <a:srgbClr val="FFE42F">
                    <a:alpha val="100000"/>
                  </a:srgbClr>
                </a:gs>
              </a:gsLst>
              <a:lin ang="5400000"/>
            </a:gradFill>
            <a:ln w="12700" cap="rnd">
              <a:solidFill>
                <a:srgbClr val="000000"/>
              </a:solidFill>
              <a:prstDash val="solid"/>
              <a:round/>
            </a:ln>
          </p:spPr>
          <p:txBody>
            <a:bodyPr/>
            <a:lstStyle/>
            <a:p>
              <a:endParaRPr lang="en-US"/>
            </a:p>
          </p:txBody>
        </p:sp>
      </p:grpSp>
      <p:sp>
        <p:nvSpPr>
          <p:cNvPr id="8" name="Freeform 8"/>
          <p:cNvSpPr/>
          <p:nvPr/>
        </p:nvSpPr>
        <p:spPr>
          <a:xfrm rot="-5400000">
            <a:off x="-1424760" y="7124852"/>
            <a:ext cx="5099103" cy="4633810"/>
          </a:xfrm>
          <a:custGeom>
            <a:avLst/>
            <a:gdLst/>
            <a:ahLst/>
            <a:cxnLst/>
            <a:rect l="l" t="t" r="r" b="b"/>
            <a:pathLst>
              <a:path w="5099103" h="4633810">
                <a:moveTo>
                  <a:pt x="0" y="0"/>
                </a:moveTo>
                <a:lnTo>
                  <a:pt x="5099103" y="0"/>
                </a:lnTo>
                <a:lnTo>
                  <a:pt x="5099103" y="4633810"/>
                </a:lnTo>
                <a:lnTo>
                  <a:pt x="0" y="4633810"/>
                </a:lnTo>
                <a:lnTo>
                  <a:pt x="0" y="0"/>
                </a:lnTo>
                <a:close/>
              </a:path>
            </a:pathLst>
          </a:custGeom>
          <a:blipFill>
            <a:blip r:embed="rId3"/>
            <a:stretch>
              <a:fillRect/>
            </a:stretch>
          </a:blipFill>
        </p:spPr>
        <p:txBody>
          <a:bodyPr/>
          <a:lstStyle/>
          <a:p>
            <a:endParaRPr lang="en-US"/>
          </a:p>
        </p:txBody>
      </p:sp>
      <p:grpSp>
        <p:nvGrpSpPr>
          <p:cNvPr id="9" name="Group 9"/>
          <p:cNvGrpSpPr/>
          <p:nvPr/>
        </p:nvGrpSpPr>
        <p:grpSpPr>
          <a:xfrm>
            <a:off x="-752686" y="6821431"/>
            <a:ext cx="3754955" cy="4369403"/>
            <a:chOff x="0" y="0"/>
            <a:chExt cx="698500" cy="812800"/>
          </a:xfrm>
        </p:grpSpPr>
        <p:sp>
          <p:nvSpPr>
            <p:cNvPr id="10" name="Freeform 10"/>
            <p:cNvSpPr/>
            <p:nvPr/>
          </p:nvSpPr>
          <p:spPr>
            <a:xfrm>
              <a:off x="0" y="8166"/>
              <a:ext cx="698500" cy="796469"/>
            </a:xfrm>
            <a:custGeom>
              <a:avLst/>
              <a:gdLst/>
              <a:ahLst/>
              <a:cxnLst/>
              <a:rect l="l" t="t" r="r" b="b"/>
              <a:pathLst>
                <a:path w="698500" h="796469">
                  <a:moveTo>
                    <a:pt x="386006" y="13219"/>
                  </a:moveTo>
                  <a:lnTo>
                    <a:pt x="661744" y="173649"/>
                  </a:lnTo>
                  <a:cubicBezTo>
                    <a:pt x="684500" y="186889"/>
                    <a:pt x="698500" y="211231"/>
                    <a:pt x="698500" y="237558"/>
                  </a:cubicBezTo>
                  <a:lnTo>
                    <a:pt x="698500" y="558910"/>
                  </a:lnTo>
                  <a:cubicBezTo>
                    <a:pt x="698500" y="585237"/>
                    <a:pt x="684500" y="609579"/>
                    <a:pt x="661744" y="622819"/>
                  </a:cubicBezTo>
                  <a:lnTo>
                    <a:pt x="386006" y="783249"/>
                  </a:lnTo>
                  <a:cubicBezTo>
                    <a:pt x="363285" y="796468"/>
                    <a:pt x="335215" y="796468"/>
                    <a:pt x="312494" y="783249"/>
                  </a:cubicBezTo>
                  <a:lnTo>
                    <a:pt x="36756" y="622819"/>
                  </a:lnTo>
                  <a:cubicBezTo>
                    <a:pt x="14000" y="609579"/>
                    <a:pt x="0" y="585237"/>
                    <a:pt x="0" y="558910"/>
                  </a:cubicBezTo>
                  <a:lnTo>
                    <a:pt x="0" y="237558"/>
                  </a:lnTo>
                  <a:cubicBezTo>
                    <a:pt x="0" y="211231"/>
                    <a:pt x="14000" y="186889"/>
                    <a:pt x="36756" y="173649"/>
                  </a:cubicBezTo>
                  <a:lnTo>
                    <a:pt x="312494" y="13219"/>
                  </a:lnTo>
                  <a:cubicBezTo>
                    <a:pt x="335215" y="0"/>
                    <a:pt x="363285" y="0"/>
                    <a:pt x="386006" y="13219"/>
                  </a:cubicBezTo>
                  <a:close/>
                </a:path>
              </a:pathLst>
            </a:custGeom>
            <a:gradFill rotWithShape="1">
              <a:gsLst>
                <a:gs pos="0">
                  <a:srgbClr val="3183ED">
                    <a:alpha val="100000"/>
                  </a:srgbClr>
                </a:gs>
                <a:gs pos="100000">
                  <a:srgbClr val="56CCF2">
                    <a:alpha val="100000"/>
                  </a:srgbClr>
                </a:gs>
              </a:gsLst>
              <a:lin ang="5400000"/>
            </a:gradFill>
            <a:ln w="12700" cap="rnd">
              <a:solidFill>
                <a:srgbClr val="000000"/>
              </a:solidFill>
              <a:prstDash val="solid"/>
              <a:round/>
            </a:ln>
          </p:spPr>
          <p:txBody>
            <a:bodyPr/>
            <a:lstStyle/>
            <a:p>
              <a:endParaRPr lang="en-US"/>
            </a:p>
          </p:txBody>
        </p:sp>
      </p:grpSp>
      <p:sp>
        <p:nvSpPr>
          <p:cNvPr id="11" name="Freeform 11"/>
          <p:cNvSpPr/>
          <p:nvPr/>
        </p:nvSpPr>
        <p:spPr>
          <a:xfrm>
            <a:off x="131017" y="8105798"/>
            <a:ext cx="2370342" cy="1665165"/>
          </a:xfrm>
          <a:custGeom>
            <a:avLst/>
            <a:gdLst/>
            <a:ahLst/>
            <a:cxnLst/>
            <a:rect l="l" t="t" r="r" b="b"/>
            <a:pathLst>
              <a:path w="2370342" h="1665165">
                <a:moveTo>
                  <a:pt x="0" y="0"/>
                </a:moveTo>
                <a:lnTo>
                  <a:pt x="2370342" y="0"/>
                </a:lnTo>
                <a:lnTo>
                  <a:pt x="2370342" y="1665165"/>
                </a:lnTo>
                <a:lnTo>
                  <a:pt x="0" y="16651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Freeform 12"/>
          <p:cNvSpPr/>
          <p:nvPr/>
        </p:nvSpPr>
        <p:spPr>
          <a:xfrm>
            <a:off x="3263071" y="7281533"/>
            <a:ext cx="1675054" cy="1685589"/>
          </a:xfrm>
          <a:custGeom>
            <a:avLst/>
            <a:gdLst/>
            <a:ahLst/>
            <a:cxnLst/>
            <a:rect l="l" t="t" r="r" b="b"/>
            <a:pathLst>
              <a:path w="1675054" h="1685589">
                <a:moveTo>
                  <a:pt x="0" y="0"/>
                </a:moveTo>
                <a:lnTo>
                  <a:pt x="1675053" y="0"/>
                </a:lnTo>
                <a:lnTo>
                  <a:pt x="1675053" y="1685588"/>
                </a:lnTo>
                <a:lnTo>
                  <a:pt x="0" y="16855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Freeform 13"/>
          <p:cNvSpPr/>
          <p:nvPr/>
        </p:nvSpPr>
        <p:spPr>
          <a:xfrm>
            <a:off x="5906089" y="6386037"/>
            <a:ext cx="1701411" cy="1701411"/>
          </a:xfrm>
          <a:custGeom>
            <a:avLst/>
            <a:gdLst/>
            <a:ahLst/>
            <a:cxnLst/>
            <a:rect l="l" t="t" r="r" b="b"/>
            <a:pathLst>
              <a:path w="1701411" h="1701411">
                <a:moveTo>
                  <a:pt x="0" y="0"/>
                </a:moveTo>
                <a:lnTo>
                  <a:pt x="1701411" y="0"/>
                </a:lnTo>
                <a:lnTo>
                  <a:pt x="1701411" y="1701410"/>
                </a:lnTo>
                <a:lnTo>
                  <a:pt x="0" y="170141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14" name="Group 14"/>
          <p:cNvGrpSpPr/>
          <p:nvPr/>
        </p:nvGrpSpPr>
        <p:grpSpPr>
          <a:xfrm>
            <a:off x="8830729" y="402158"/>
            <a:ext cx="626542" cy="626542"/>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3183ED">
                    <a:alpha val="100000"/>
                  </a:srgbClr>
                </a:gs>
                <a:gs pos="100000">
                  <a:srgbClr val="56CCF2">
                    <a:alpha val="100000"/>
                  </a:srgbClr>
                </a:gs>
              </a:gsLst>
              <a:lin ang="5400000"/>
            </a:gradFill>
          </p:spPr>
          <p:txBody>
            <a:bodyPr/>
            <a:lstStyle/>
            <a:p>
              <a:endParaRPr lang="en-US"/>
            </a:p>
          </p:txBody>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8805812" y="3080826"/>
            <a:ext cx="626542" cy="626542"/>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FB613">
                    <a:alpha val="100000"/>
                  </a:srgbClr>
                </a:gs>
                <a:gs pos="100000">
                  <a:srgbClr val="FFE42F">
                    <a:alpha val="100000"/>
                  </a:srgbClr>
                </a:gs>
              </a:gsLst>
              <a:lin ang="5400000"/>
            </a:gradFill>
          </p:spPr>
          <p:txBody>
            <a:bodyPr/>
            <a:lstStyle/>
            <a:p>
              <a:endParaRPr lang="en-US"/>
            </a:p>
          </p:txBody>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0" name="TextBox 20"/>
          <p:cNvSpPr txBox="1"/>
          <p:nvPr/>
        </p:nvSpPr>
        <p:spPr>
          <a:xfrm>
            <a:off x="572314" y="1488898"/>
            <a:ext cx="7056567" cy="3529965"/>
          </a:xfrm>
          <a:prstGeom prst="rect">
            <a:avLst/>
          </a:prstGeom>
        </p:spPr>
        <p:txBody>
          <a:bodyPr lIns="0" tIns="0" rIns="0" bIns="0" rtlCol="0" anchor="t">
            <a:spAutoFit/>
          </a:bodyPr>
          <a:lstStyle/>
          <a:p>
            <a:pPr marL="0" lvl="0" indent="0" algn="l">
              <a:lnSpc>
                <a:spcPts val="9179"/>
              </a:lnSpc>
            </a:pPr>
            <a:r>
              <a:rPr lang="en-US" sz="8499" b="1" spc="-212">
                <a:solidFill>
                  <a:srgbClr val="112D4E"/>
                </a:solidFill>
                <a:latin typeface="Barlow Bold"/>
                <a:ea typeface="Barlow Bold"/>
                <a:cs typeface="Barlow Bold"/>
                <a:sym typeface="Barlow Bold"/>
              </a:rPr>
              <a:t>Module 2: Discussion Questions</a:t>
            </a:r>
          </a:p>
        </p:txBody>
      </p:sp>
      <p:grpSp>
        <p:nvGrpSpPr>
          <p:cNvPr id="21" name="Group 21"/>
          <p:cNvGrpSpPr/>
          <p:nvPr/>
        </p:nvGrpSpPr>
        <p:grpSpPr>
          <a:xfrm>
            <a:off x="8825706" y="5657487"/>
            <a:ext cx="626542" cy="626542"/>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3183ED">
                    <a:alpha val="100000"/>
                  </a:srgbClr>
                </a:gs>
                <a:gs pos="100000">
                  <a:srgbClr val="56CCF2">
                    <a:alpha val="100000"/>
                  </a:srgbClr>
                </a:gs>
              </a:gsLst>
              <a:lin ang="5400000"/>
            </a:gradFill>
          </p:spPr>
          <p:txBody>
            <a:bodyPr/>
            <a:lstStyle/>
            <a:p>
              <a:endParaRPr lang="en-US"/>
            </a:p>
          </p:txBody>
        </p:sp>
        <p:sp>
          <p:nvSpPr>
            <p:cNvPr id="23" name="TextBox 2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4" name="TextBox 24"/>
          <p:cNvSpPr txBox="1"/>
          <p:nvPr/>
        </p:nvSpPr>
        <p:spPr>
          <a:xfrm>
            <a:off x="9775214" y="1184621"/>
            <a:ext cx="7930889" cy="1616821"/>
          </a:xfrm>
          <a:prstGeom prst="rect">
            <a:avLst/>
          </a:prstGeom>
        </p:spPr>
        <p:txBody>
          <a:bodyPr lIns="0" tIns="0" rIns="0" bIns="0" rtlCol="0" anchor="t">
            <a:spAutoFit/>
          </a:bodyPr>
          <a:lstStyle/>
          <a:p>
            <a:pPr algn="l">
              <a:lnSpc>
                <a:spcPts val="3283"/>
              </a:lnSpc>
            </a:pPr>
            <a:r>
              <a:rPr lang="en-US" sz="2345" spc="-44">
                <a:solidFill>
                  <a:srgbClr val="000000"/>
                </a:solidFill>
                <a:latin typeface="Clear Sans"/>
                <a:ea typeface="Clear Sans"/>
                <a:cs typeface="Clear Sans"/>
                <a:sym typeface="Clear Sans"/>
              </a:rPr>
              <a:t>What are some practical steps or methods a local EMA could take to conduct a Threat and Hazard Identification Risk Assessment (THIRA) in their jurisdiction?</a:t>
            </a:r>
          </a:p>
          <a:p>
            <a:pPr marL="0" lvl="0" indent="0" algn="l">
              <a:lnSpc>
                <a:spcPts val="3283"/>
              </a:lnSpc>
            </a:pPr>
            <a:endParaRPr lang="en-US" sz="2345" spc="-44">
              <a:solidFill>
                <a:srgbClr val="000000"/>
              </a:solidFill>
              <a:latin typeface="Clear Sans"/>
              <a:ea typeface="Clear Sans"/>
              <a:cs typeface="Clear Sans"/>
              <a:sym typeface="Clear Sans"/>
            </a:endParaRPr>
          </a:p>
        </p:txBody>
      </p:sp>
      <p:sp>
        <p:nvSpPr>
          <p:cNvPr id="25" name="TextBox 25"/>
          <p:cNvSpPr txBox="1"/>
          <p:nvPr/>
        </p:nvSpPr>
        <p:spPr>
          <a:xfrm>
            <a:off x="9775214" y="3777643"/>
            <a:ext cx="8152540" cy="1616821"/>
          </a:xfrm>
          <a:prstGeom prst="rect">
            <a:avLst/>
          </a:prstGeom>
        </p:spPr>
        <p:txBody>
          <a:bodyPr lIns="0" tIns="0" rIns="0" bIns="0" rtlCol="0" anchor="t">
            <a:spAutoFit/>
          </a:bodyPr>
          <a:lstStyle/>
          <a:p>
            <a:pPr algn="l">
              <a:lnSpc>
                <a:spcPts val="3283"/>
              </a:lnSpc>
            </a:pPr>
            <a:r>
              <a:rPr lang="en-US" sz="2345" spc="-44">
                <a:solidFill>
                  <a:srgbClr val="000000"/>
                </a:solidFill>
                <a:latin typeface="Clear Sans"/>
                <a:ea typeface="Clear Sans"/>
                <a:cs typeface="Clear Sans"/>
                <a:sym typeface="Clear Sans"/>
              </a:rPr>
              <a:t>The local EMA handbook contains a list of elements than an EOP should have. What are some techniques you have used to efficiently, yet effectively, develop your EOP?</a:t>
            </a:r>
          </a:p>
          <a:p>
            <a:pPr marL="0" lvl="0" indent="0" algn="l">
              <a:lnSpc>
                <a:spcPts val="3283"/>
              </a:lnSpc>
            </a:pPr>
            <a:endParaRPr lang="en-US" sz="2345" spc="-44">
              <a:solidFill>
                <a:srgbClr val="000000"/>
              </a:solidFill>
              <a:latin typeface="Clear Sans"/>
              <a:ea typeface="Clear Sans"/>
              <a:cs typeface="Clear Sans"/>
              <a:sym typeface="Clear Sans"/>
            </a:endParaRPr>
          </a:p>
        </p:txBody>
      </p:sp>
      <p:sp>
        <p:nvSpPr>
          <p:cNvPr id="26" name="TextBox 26"/>
          <p:cNvSpPr txBox="1"/>
          <p:nvPr/>
        </p:nvSpPr>
        <p:spPr>
          <a:xfrm>
            <a:off x="9775214" y="6245929"/>
            <a:ext cx="6650014" cy="1207246"/>
          </a:xfrm>
          <a:prstGeom prst="rect">
            <a:avLst/>
          </a:prstGeom>
        </p:spPr>
        <p:txBody>
          <a:bodyPr lIns="0" tIns="0" rIns="0" bIns="0" rtlCol="0" anchor="t">
            <a:spAutoFit/>
          </a:bodyPr>
          <a:lstStyle/>
          <a:p>
            <a:pPr marL="0" lvl="0" indent="0" algn="l">
              <a:lnSpc>
                <a:spcPts val="3283"/>
              </a:lnSpc>
            </a:pPr>
            <a:r>
              <a:rPr lang="en-US" sz="2345" spc="-44">
                <a:solidFill>
                  <a:srgbClr val="000000"/>
                </a:solidFill>
                <a:latin typeface="Clear Sans"/>
                <a:ea typeface="Clear Sans"/>
                <a:cs typeface="Clear Sans"/>
                <a:sym typeface="Clear Sans"/>
              </a:rPr>
              <a:t>What are some ways a local EMA director can build a mass care and/or volunteer programs with limited budget and resources?</a:t>
            </a:r>
          </a:p>
        </p:txBody>
      </p:sp>
      <p:sp>
        <p:nvSpPr>
          <p:cNvPr id="27" name="TextBox 27"/>
          <p:cNvSpPr txBox="1"/>
          <p:nvPr/>
        </p:nvSpPr>
        <p:spPr>
          <a:xfrm>
            <a:off x="9775214" y="474979"/>
            <a:ext cx="4159079" cy="519000"/>
          </a:xfrm>
          <a:prstGeom prst="rect">
            <a:avLst/>
          </a:prstGeom>
        </p:spPr>
        <p:txBody>
          <a:bodyPr lIns="0" tIns="0" rIns="0" bIns="0" rtlCol="0" anchor="t">
            <a:spAutoFit/>
          </a:bodyPr>
          <a:lstStyle/>
          <a:p>
            <a:pPr marL="0" lvl="0" indent="0" algn="l">
              <a:lnSpc>
                <a:spcPts val="3949"/>
              </a:lnSpc>
            </a:pPr>
            <a:r>
              <a:rPr lang="en-US" sz="3656" b="1" spc="-91">
                <a:solidFill>
                  <a:srgbClr val="112D4E"/>
                </a:solidFill>
                <a:latin typeface="Barlow Bold"/>
                <a:ea typeface="Barlow Bold"/>
                <a:cs typeface="Barlow Bold"/>
                <a:sym typeface="Barlow Bold"/>
              </a:rPr>
              <a:t>THIRA</a:t>
            </a:r>
          </a:p>
        </p:txBody>
      </p:sp>
      <p:sp>
        <p:nvSpPr>
          <p:cNvPr id="28" name="TextBox 28"/>
          <p:cNvSpPr txBox="1"/>
          <p:nvPr/>
        </p:nvSpPr>
        <p:spPr>
          <a:xfrm>
            <a:off x="9775214" y="3068142"/>
            <a:ext cx="3162804" cy="519000"/>
          </a:xfrm>
          <a:prstGeom prst="rect">
            <a:avLst/>
          </a:prstGeom>
        </p:spPr>
        <p:txBody>
          <a:bodyPr lIns="0" tIns="0" rIns="0" bIns="0" rtlCol="0" anchor="t">
            <a:spAutoFit/>
          </a:bodyPr>
          <a:lstStyle/>
          <a:p>
            <a:pPr marL="0" lvl="0" indent="0" algn="l">
              <a:lnSpc>
                <a:spcPts val="3949"/>
              </a:lnSpc>
            </a:pPr>
            <a:r>
              <a:rPr lang="en-US" sz="3656" b="1" spc="-91">
                <a:solidFill>
                  <a:srgbClr val="112D4E"/>
                </a:solidFill>
                <a:latin typeface="Barlow Bold"/>
                <a:ea typeface="Barlow Bold"/>
                <a:cs typeface="Barlow Bold"/>
                <a:sym typeface="Barlow Bold"/>
              </a:rPr>
              <a:t>Planning</a:t>
            </a:r>
          </a:p>
        </p:txBody>
      </p:sp>
      <p:sp>
        <p:nvSpPr>
          <p:cNvPr id="29" name="TextBox 29"/>
          <p:cNvSpPr txBox="1"/>
          <p:nvPr/>
        </p:nvSpPr>
        <p:spPr>
          <a:xfrm>
            <a:off x="9787679" y="5649800"/>
            <a:ext cx="4806019" cy="519000"/>
          </a:xfrm>
          <a:prstGeom prst="rect">
            <a:avLst/>
          </a:prstGeom>
        </p:spPr>
        <p:txBody>
          <a:bodyPr lIns="0" tIns="0" rIns="0" bIns="0" rtlCol="0" anchor="t">
            <a:spAutoFit/>
          </a:bodyPr>
          <a:lstStyle/>
          <a:p>
            <a:pPr marL="0" lvl="0" indent="0" algn="l">
              <a:lnSpc>
                <a:spcPts val="3949"/>
              </a:lnSpc>
            </a:pPr>
            <a:r>
              <a:rPr lang="en-US" sz="3656" b="1" spc="-91">
                <a:solidFill>
                  <a:srgbClr val="112D4E"/>
                </a:solidFill>
                <a:latin typeface="Barlow Bold"/>
                <a:ea typeface="Barlow Bold"/>
                <a:cs typeface="Barlow Bold"/>
                <a:sym typeface="Barlow Bold"/>
              </a:rPr>
              <a:t>Resource Constraints</a:t>
            </a:r>
          </a:p>
        </p:txBody>
      </p:sp>
      <p:grpSp>
        <p:nvGrpSpPr>
          <p:cNvPr id="30" name="Group 30"/>
          <p:cNvGrpSpPr/>
          <p:nvPr/>
        </p:nvGrpSpPr>
        <p:grpSpPr>
          <a:xfrm>
            <a:off x="8805812" y="7811056"/>
            <a:ext cx="626542" cy="626542"/>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FB613">
                    <a:alpha val="100000"/>
                  </a:srgbClr>
                </a:gs>
                <a:gs pos="100000">
                  <a:srgbClr val="FFE42F">
                    <a:alpha val="100000"/>
                  </a:srgbClr>
                </a:gs>
              </a:gsLst>
              <a:lin ang="5400000"/>
            </a:gradFill>
          </p:spPr>
          <p:txBody>
            <a:bodyPr/>
            <a:lstStyle/>
            <a:p>
              <a:endParaRPr lang="en-US"/>
            </a:p>
          </p:txBody>
        </p:sp>
        <p:sp>
          <p:nvSpPr>
            <p:cNvPr id="32" name="TextBox 3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33" name="TextBox 33"/>
          <p:cNvSpPr txBox="1"/>
          <p:nvPr/>
        </p:nvSpPr>
        <p:spPr>
          <a:xfrm>
            <a:off x="9787679" y="7846997"/>
            <a:ext cx="4806019" cy="519000"/>
          </a:xfrm>
          <a:prstGeom prst="rect">
            <a:avLst/>
          </a:prstGeom>
        </p:spPr>
        <p:txBody>
          <a:bodyPr lIns="0" tIns="0" rIns="0" bIns="0" rtlCol="0" anchor="t">
            <a:spAutoFit/>
          </a:bodyPr>
          <a:lstStyle/>
          <a:p>
            <a:pPr marL="0" lvl="0" indent="0" algn="l">
              <a:lnSpc>
                <a:spcPts val="3949"/>
              </a:lnSpc>
            </a:pPr>
            <a:r>
              <a:rPr lang="en-US" sz="3656" b="1" spc="-91">
                <a:solidFill>
                  <a:srgbClr val="112D4E"/>
                </a:solidFill>
                <a:latin typeface="Barlow Bold"/>
                <a:ea typeface="Barlow Bold"/>
                <a:cs typeface="Barlow Bold"/>
                <a:sym typeface="Barlow Bold"/>
              </a:rPr>
              <a:t>Training and Exercise</a:t>
            </a:r>
          </a:p>
        </p:txBody>
      </p:sp>
      <p:sp>
        <p:nvSpPr>
          <p:cNvPr id="34" name="TextBox 34"/>
          <p:cNvSpPr txBox="1"/>
          <p:nvPr/>
        </p:nvSpPr>
        <p:spPr>
          <a:xfrm>
            <a:off x="9787679" y="8635627"/>
            <a:ext cx="6650014" cy="1207246"/>
          </a:xfrm>
          <a:prstGeom prst="rect">
            <a:avLst/>
          </a:prstGeom>
        </p:spPr>
        <p:txBody>
          <a:bodyPr lIns="0" tIns="0" rIns="0" bIns="0" rtlCol="0" anchor="t">
            <a:spAutoFit/>
          </a:bodyPr>
          <a:lstStyle/>
          <a:p>
            <a:pPr marL="0" lvl="0" indent="0" algn="l">
              <a:lnSpc>
                <a:spcPts val="3283"/>
              </a:lnSpc>
            </a:pPr>
            <a:r>
              <a:rPr lang="en-US" sz="2345" spc="-44">
                <a:solidFill>
                  <a:srgbClr val="000000"/>
                </a:solidFill>
                <a:latin typeface="Clear Sans"/>
                <a:ea typeface="Clear Sans"/>
                <a:cs typeface="Clear Sans"/>
                <a:sym typeface="Clear Sans"/>
              </a:rPr>
              <a:t>As a local emergency management director, what training and exercise resources are available to you and your stakeholders?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grpSp>
        <p:nvGrpSpPr>
          <p:cNvPr id="2" name="Group 2"/>
          <p:cNvGrpSpPr/>
          <p:nvPr/>
        </p:nvGrpSpPr>
        <p:grpSpPr>
          <a:xfrm>
            <a:off x="-5198104" y="-1968163"/>
            <a:ext cx="7573225" cy="6508240"/>
            <a:chOff x="0" y="0"/>
            <a:chExt cx="812800" cy="698500"/>
          </a:xfrm>
        </p:grpSpPr>
        <p:sp>
          <p:nvSpPr>
            <p:cNvPr id="3" name="Freeform 3"/>
            <p:cNvSpPr/>
            <p:nvPr/>
          </p:nvSpPr>
          <p:spPr>
            <a:xfrm>
              <a:off x="7067" y="0"/>
              <a:ext cx="798666" cy="698500"/>
            </a:xfrm>
            <a:custGeom>
              <a:avLst/>
              <a:gdLst/>
              <a:ahLst/>
              <a:cxnLst/>
              <a:rect l="l" t="t" r="r" b="b"/>
              <a:pathLst>
                <a:path w="798666" h="698500">
                  <a:moveTo>
                    <a:pt x="787226" y="381060"/>
                  </a:moveTo>
                  <a:lnTo>
                    <a:pt x="621040" y="666690"/>
                  </a:lnTo>
                  <a:cubicBezTo>
                    <a:pt x="609582" y="686384"/>
                    <a:pt x="588516" y="698500"/>
                    <a:pt x="565731" y="698500"/>
                  </a:cubicBezTo>
                  <a:lnTo>
                    <a:pt x="232935" y="698500"/>
                  </a:lnTo>
                  <a:cubicBezTo>
                    <a:pt x="210150" y="698500"/>
                    <a:pt x="189084" y="686384"/>
                    <a:pt x="177626" y="666690"/>
                  </a:cubicBezTo>
                  <a:lnTo>
                    <a:pt x="11440" y="381060"/>
                  </a:lnTo>
                  <a:cubicBezTo>
                    <a:pt x="0" y="361396"/>
                    <a:pt x="0" y="337104"/>
                    <a:pt x="11440" y="317440"/>
                  </a:cubicBezTo>
                  <a:lnTo>
                    <a:pt x="177626" y="31810"/>
                  </a:lnTo>
                  <a:cubicBezTo>
                    <a:pt x="189084" y="12116"/>
                    <a:pt x="210150" y="0"/>
                    <a:pt x="232935" y="0"/>
                  </a:cubicBezTo>
                  <a:lnTo>
                    <a:pt x="565731" y="0"/>
                  </a:lnTo>
                  <a:cubicBezTo>
                    <a:pt x="588516" y="0"/>
                    <a:pt x="609582" y="12116"/>
                    <a:pt x="621040" y="31810"/>
                  </a:cubicBezTo>
                  <a:lnTo>
                    <a:pt x="787226" y="317440"/>
                  </a:lnTo>
                  <a:cubicBezTo>
                    <a:pt x="798666" y="337104"/>
                    <a:pt x="798666" y="361396"/>
                    <a:pt x="787226" y="381060"/>
                  </a:cubicBezTo>
                  <a:close/>
                </a:path>
              </a:pathLst>
            </a:custGeom>
            <a:gradFill rotWithShape="1">
              <a:gsLst>
                <a:gs pos="0">
                  <a:srgbClr val="153862">
                    <a:alpha val="100000"/>
                  </a:srgbClr>
                </a:gs>
                <a:gs pos="100000">
                  <a:srgbClr val="255389">
                    <a:alpha val="100000"/>
                  </a:srgbClr>
                </a:gs>
              </a:gsLst>
              <a:path path="circle">
                <a:fillToRect l="50000" t="50000" r="50000" b="50000"/>
              </a:path>
            </a:gradFill>
          </p:spPr>
          <p:txBody>
            <a:bodyPr/>
            <a:lstStyle/>
            <a:p>
              <a:endParaRPr lang="en-US"/>
            </a:p>
          </p:txBody>
        </p:sp>
        <p:sp>
          <p:nvSpPr>
            <p:cNvPr id="4" name="TextBox 4"/>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6557252" y="-1309297"/>
            <a:ext cx="6172867" cy="5304807"/>
            <a:chOff x="0" y="0"/>
            <a:chExt cx="812800" cy="698500"/>
          </a:xfrm>
        </p:grpSpPr>
        <p:sp>
          <p:nvSpPr>
            <p:cNvPr id="6" name="Freeform 6"/>
            <p:cNvSpPr/>
            <p:nvPr/>
          </p:nvSpPr>
          <p:spPr>
            <a:xfrm>
              <a:off x="8670" y="0"/>
              <a:ext cx="795460" cy="698500"/>
            </a:xfrm>
            <a:custGeom>
              <a:avLst/>
              <a:gdLst/>
              <a:ahLst/>
              <a:cxnLst/>
              <a:rect l="l" t="t" r="r" b="b"/>
              <a:pathLst>
                <a:path w="795460" h="698500">
                  <a:moveTo>
                    <a:pt x="781424" y="388276"/>
                  </a:moveTo>
                  <a:lnTo>
                    <a:pt x="623636" y="659474"/>
                  </a:lnTo>
                  <a:cubicBezTo>
                    <a:pt x="609578" y="683636"/>
                    <a:pt x="583733" y="698500"/>
                    <a:pt x="555779" y="698500"/>
                  </a:cubicBezTo>
                  <a:lnTo>
                    <a:pt x="239681" y="698500"/>
                  </a:lnTo>
                  <a:cubicBezTo>
                    <a:pt x="211727" y="698500"/>
                    <a:pt x="185882" y="683636"/>
                    <a:pt x="171824" y="659474"/>
                  </a:cubicBezTo>
                  <a:lnTo>
                    <a:pt x="14036" y="388276"/>
                  </a:lnTo>
                  <a:cubicBezTo>
                    <a:pt x="0" y="364152"/>
                    <a:pt x="0" y="334348"/>
                    <a:pt x="14036" y="310224"/>
                  </a:cubicBezTo>
                  <a:lnTo>
                    <a:pt x="171824" y="39026"/>
                  </a:lnTo>
                  <a:cubicBezTo>
                    <a:pt x="185882" y="14864"/>
                    <a:pt x="211727" y="0"/>
                    <a:pt x="239681" y="0"/>
                  </a:cubicBezTo>
                  <a:lnTo>
                    <a:pt x="555779" y="0"/>
                  </a:lnTo>
                  <a:cubicBezTo>
                    <a:pt x="583733" y="0"/>
                    <a:pt x="609578" y="14864"/>
                    <a:pt x="623636" y="39026"/>
                  </a:cubicBezTo>
                  <a:lnTo>
                    <a:pt x="781424" y="310224"/>
                  </a:lnTo>
                  <a:cubicBezTo>
                    <a:pt x="795460" y="334348"/>
                    <a:pt x="795460" y="364152"/>
                    <a:pt x="781424" y="388276"/>
                  </a:cubicBezTo>
                  <a:close/>
                </a:path>
              </a:pathLst>
            </a:custGeom>
            <a:solidFill>
              <a:srgbClr val="000000">
                <a:alpha val="0"/>
              </a:srgbClr>
            </a:solidFill>
            <a:ln w="66675" cap="rnd">
              <a:gradFill>
                <a:gsLst>
                  <a:gs pos="0">
                    <a:srgbClr val="112D4E">
                      <a:alpha val="100000"/>
                    </a:srgbClr>
                  </a:gs>
                  <a:gs pos="50000">
                    <a:srgbClr val="255389">
                      <a:alpha val="100000"/>
                    </a:srgbClr>
                  </a:gs>
                  <a:gs pos="100000">
                    <a:srgbClr val="2A96E4">
                      <a:alpha val="100000"/>
                    </a:srgbClr>
                  </a:gs>
                </a:gsLst>
                <a:lin ang="5400000"/>
              </a:gradFill>
              <a:prstDash val="solid"/>
              <a:round/>
            </a:ln>
          </p:spPr>
          <p:txBody>
            <a:bodyPr/>
            <a:lstStyle/>
            <a:p>
              <a:endParaRPr lang="en-US"/>
            </a:p>
          </p:txBody>
        </p:sp>
        <p:sp>
          <p:nvSpPr>
            <p:cNvPr id="7" name="TextBox 7"/>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4488400" y="-1309297"/>
            <a:ext cx="6172867" cy="5304807"/>
            <a:chOff x="0" y="0"/>
            <a:chExt cx="812800" cy="698500"/>
          </a:xfrm>
        </p:grpSpPr>
        <p:sp>
          <p:nvSpPr>
            <p:cNvPr id="9" name="Freeform 9"/>
            <p:cNvSpPr/>
            <p:nvPr/>
          </p:nvSpPr>
          <p:spPr>
            <a:xfrm>
              <a:off x="8670" y="0"/>
              <a:ext cx="795460" cy="698500"/>
            </a:xfrm>
            <a:custGeom>
              <a:avLst/>
              <a:gdLst/>
              <a:ahLst/>
              <a:cxnLst/>
              <a:rect l="l" t="t" r="r" b="b"/>
              <a:pathLst>
                <a:path w="795460" h="698500">
                  <a:moveTo>
                    <a:pt x="781424" y="388276"/>
                  </a:moveTo>
                  <a:lnTo>
                    <a:pt x="623636" y="659474"/>
                  </a:lnTo>
                  <a:cubicBezTo>
                    <a:pt x="609578" y="683636"/>
                    <a:pt x="583733" y="698500"/>
                    <a:pt x="555779" y="698500"/>
                  </a:cubicBezTo>
                  <a:lnTo>
                    <a:pt x="239681" y="698500"/>
                  </a:lnTo>
                  <a:cubicBezTo>
                    <a:pt x="211727" y="698500"/>
                    <a:pt x="185882" y="683636"/>
                    <a:pt x="171824" y="659474"/>
                  </a:cubicBezTo>
                  <a:lnTo>
                    <a:pt x="14036" y="388276"/>
                  </a:lnTo>
                  <a:cubicBezTo>
                    <a:pt x="0" y="364152"/>
                    <a:pt x="0" y="334348"/>
                    <a:pt x="14036" y="310224"/>
                  </a:cubicBezTo>
                  <a:lnTo>
                    <a:pt x="171824" y="39026"/>
                  </a:lnTo>
                  <a:cubicBezTo>
                    <a:pt x="185882" y="14864"/>
                    <a:pt x="211727" y="0"/>
                    <a:pt x="239681" y="0"/>
                  </a:cubicBezTo>
                  <a:lnTo>
                    <a:pt x="555779" y="0"/>
                  </a:lnTo>
                  <a:cubicBezTo>
                    <a:pt x="583733" y="0"/>
                    <a:pt x="609578" y="14864"/>
                    <a:pt x="623636" y="39026"/>
                  </a:cubicBezTo>
                  <a:lnTo>
                    <a:pt x="781424" y="310224"/>
                  </a:lnTo>
                  <a:cubicBezTo>
                    <a:pt x="795460" y="334348"/>
                    <a:pt x="795460" y="364152"/>
                    <a:pt x="781424" y="388276"/>
                  </a:cubicBezTo>
                  <a:close/>
                </a:path>
              </a:pathLst>
            </a:custGeom>
            <a:solidFill>
              <a:srgbClr val="000000">
                <a:alpha val="0"/>
              </a:srgbClr>
            </a:solidFill>
            <a:ln w="66675" cap="rnd">
              <a:gradFill>
                <a:gsLst>
                  <a:gs pos="0">
                    <a:srgbClr val="112D4E">
                      <a:alpha val="100000"/>
                    </a:srgbClr>
                  </a:gs>
                  <a:gs pos="50000">
                    <a:srgbClr val="255389">
                      <a:alpha val="100000"/>
                    </a:srgbClr>
                  </a:gs>
                  <a:gs pos="100000">
                    <a:srgbClr val="2A96E4">
                      <a:alpha val="100000"/>
                    </a:srgbClr>
                  </a:gs>
                </a:gsLst>
                <a:lin ang="5400000"/>
              </a:gradFill>
              <a:prstDash val="solid"/>
              <a:round/>
            </a:ln>
          </p:spPr>
          <p:txBody>
            <a:bodyPr/>
            <a:lstStyle/>
            <a:p>
              <a:endParaRPr lang="en-US"/>
            </a:p>
          </p:txBody>
        </p:sp>
        <p:sp>
          <p:nvSpPr>
            <p:cNvPr id="10" name="TextBox 10"/>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rot="-10800000">
            <a:off x="15401426" y="-1548695"/>
            <a:ext cx="3715747" cy="4323778"/>
            <a:chOff x="0" y="0"/>
            <a:chExt cx="698500" cy="812800"/>
          </a:xfrm>
        </p:grpSpPr>
        <p:sp>
          <p:nvSpPr>
            <p:cNvPr id="12" name="Freeform 12"/>
            <p:cNvSpPr/>
            <p:nvPr/>
          </p:nvSpPr>
          <p:spPr>
            <a:xfrm>
              <a:off x="0" y="7564"/>
              <a:ext cx="698500" cy="797671"/>
            </a:xfrm>
            <a:custGeom>
              <a:avLst/>
              <a:gdLst/>
              <a:ahLst/>
              <a:cxnLst/>
              <a:rect l="l" t="t" r="r" b="b"/>
              <a:pathLst>
                <a:path w="698500" h="797671">
                  <a:moveTo>
                    <a:pt x="383298" y="12246"/>
                  </a:moveTo>
                  <a:lnTo>
                    <a:pt x="664452" y="175826"/>
                  </a:lnTo>
                  <a:cubicBezTo>
                    <a:pt x="685532" y="188091"/>
                    <a:pt x="698500" y="210640"/>
                    <a:pt x="698500" y="235028"/>
                  </a:cubicBezTo>
                  <a:lnTo>
                    <a:pt x="698500" y="562644"/>
                  </a:lnTo>
                  <a:cubicBezTo>
                    <a:pt x="698500" y="587032"/>
                    <a:pt x="685532" y="609581"/>
                    <a:pt x="664452" y="621846"/>
                  </a:cubicBezTo>
                  <a:lnTo>
                    <a:pt x="383298" y="785426"/>
                  </a:lnTo>
                  <a:cubicBezTo>
                    <a:pt x="362251" y="797672"/>
                    <a:pt x="336249" y="797672"/>
                    <a:pt x="315202" y="785426"/>
                  </a:cubicBezTo>
                  <a:lnTo>
                    <a:pt x="34048" y="621846"/>
                  </a:lnTo>
                  <a:cubicBezTo>
                    <a:pt x="12968" y="609581"/>
                    <a:pt x="0" y="587032"/>
                    <a:pt x="0" y="562644"/>
                  </a:cubicBezTo>
                  <a:lnTo>
                    <a:pt x="0" y="235028"/>
                  </a:lnTo>
                  <a:cubicBezTo>
                    <a:pt x="0" y="210640"/>
                    <a:pt x="12968" y="188091"/>
                    <a:pt x="34048" y="175826"/>
                  </a:cubicBezTo>
                  <a:lnTo>
                    <a:pt x="315202" y="12246"/>
                  </a:lnTo>
                  <a:cubicBezTo>
                    <a:pt x="336249" y="0"/>
                    <a:pt x="362251" y="0"/>
                    <a:pt x="383298" y="12246"/>
                  </a:cubicBezTo>
                  <a:close/>
                </a:path>
              </a:pathLst>
            </a:custGeom>
            <a:solidFill>
              <a:srgbClr val="000000">
                <a:alpha val="0"/>
              </a:srgbClr>
            </a:solidFill>
            <a:ln w="133350" cap="rnd">
              <a:gradFill>
                <a:gsLst>
                  <a:gs pos="0">
                    <a:srgbClr val="FFB613">
                      <a:alpha val="100000"/>
                    </a:srgbClr>
                  </a:gs>
                  <a:gs pos="100000">
                    <a:srgbClr val="FFE42F">
                      <a:alpha val="100000"/>
                    </a:srgbClr>
                  </a:gs>
                </a:gsLst>
                <a:lin ang="5400000"/>
              </a:gradFill>
              <a:prstDash val="solid"/>
              <a:round/>
            </a:ln>
          </p:spPr>
          <p:txBody>
            <a:bodyPr/>
            <a:lstStyle/>
            <a:p>
              <a:endParaRPr lang="en-US"/>
            </a:p>
          </p:txBody>
        </p:sp>
        <p:sp>
          <p:nvSpPr>
            <p:cNvPr id="13" name="TextBox 13"/>
            <p:cNvSpPr txBox="1"/>
            <p:nvPr/>
          </p:nvSpPr>
          <p:spPr>
            <a:xfrm>
              <a:off x="0" y="101600"/>
              <a:ext cx="698500" cy="571500"/>
            </a:xfrm>
            <a:prstGeom prst="rect">
              <a:avLst/>
            </a:prstGeom>
          </p:spPr>
          <p:txBody>
            <a:bodyPr lIns="120277" tIns="120277" rIns="120277" bIns="120277" rtlCol="0" anchor="ctr"/>
            <a:lstStyle/>
            <a:p>
              <a:pPr algn="ctr">
                <a:lnSpc>
                  <a:spcPts val="2659"/>
                </a:lnSpc>
              </a:pPr>
              <a:endParaRPr/>
            </a:p>
          </p:txBody>
        </p:sp>
      </p:grpSp>
      <p:grpSp>
        <p:nvGrpSpPr>
          <p:cNvPr id="14" name="Group 14"/>
          <p:cNvGrpSpPr/>
          <p:nvPr/>
        </p:nvGrpSpPr>
        <p:grpSpPr>
          <a:xfrm rot="-10800000">
            <a:off x="-930682" y="-1548695"/>
            <a:ext cx="3715747" cy="4323778"/>
            <a:chOff x="0" y="0"/>
            <a:chExt cx="698500" cy="812800"/>
          </a:xfrm>
        </p:grpSpPr>
        <p:sp>
          <p:nvSpPr>
            <p:cNvPr id="15" name="Freeform 15"/>
            <p:cNvSpPr/>
            <p:nvPr/>
          </p:nvSpPr>
          <p:spPr>
            <a:xfrm>
              <a:off x="0" y="7564"/>
              <a:ext cx="698500" cy="797671"/>
            </a:xfrm>
            <a:custGeom>
              <a:avLst/>
              <a:gdLst/>
              <a:ahLst/>
              <a:cxnLst/>
              <a:rect l="l" t="t" r="r" b="b"/>
              <a:pathLst>
                <a:path w="698500" h="797671">
                  <a:moveTo>
                    <a:pt x="383298" y="12246"/>
                  </a:moveTo>
                  <a:lnTo>
                    <a:pt x="664452" y="175826"/>
                  </a:lnTo>
                  <a:cubicBezTo>
                    <a:pt x="685532" y="188091"/>
                    <a:pt x="698500" y="210640"/>
                    <a:pt x="698500" y="235028"/>
                  </a:cubicBezTo>
                  <a:lnTo>
                    <a:pt x="698500" y="562644"/>
                  </a:lnTo>
                  <a:cubicBezTo>
                    <a:pt x="698500" y="587032"/>
                    <a:pt x="685532" y="609581"/>
                    <a:pt x="664452" y="621846"/>
                  </a:cubicBezTo>
                  <a:lnTo>
                    <a:pt x="383298" y="785426"/>
                  </a:lnTo>
                  <a:cubicBezTo>
                    <a:pt x="362251" y="797672"/>
                    <a:pt x="336249" y="797672"/>
                    <a:pt x="315202" y="785426"/>
                  </a:cubicBezTo>
                  <a:lnTo>
                    <a:pt x="34048" y="621846"/>
                  </a:lnTo>
                  <a:cubicBezTo>
                    <a:pt x="12968" y="609581"/>
                    <a:pt x="0" y="587032"/>
                    <a:pt x="0" y="562644"/>
                  </a:cubicBezTo>
                  <a:lnTo>
                    <a:pt x="0" y="235028"/>
                  </a:lnTo>
                  <a:cubicBezTo>
                    <a:pt x="0" y="210640"/>
                    <a:pt x="12968" y="188091"/>
                    <a:pt x="34048" y="175826"/>
                  </a:cubicBezTo>
                  <a:lnTo>
                    <a:pt x="315202" y="12246"/>
                  </a:lnTo>
                  <a:cubicBezTo>
                    <a:pt x="336249" y="0"/>
                    <a:pt x="362251" y="0"/>
                    <a:pt x="383298" y="12246"/>
                  </a:cubicBezTo>
                  <a:close/>
                </a:path>
              </a:pathLst>
            </a:custGeom>
            <a:solidFill>
              <a:srgbClr val="000000">
                <a:alpha val="0"/>
              </a:srgbClr>
            </a:solidFill>
            <a:ln w="133350" cap="rnd">
              <a:gradFill>
                <a:gsLst>
                  <a:gs pos="0">
                    <a:srgbClr val="FFB613">
                      <a:alpha val="100000"/>
                    </a:srgbClr>
                  </a:gs>
                  <a:gs pos="100000">
                    <a:srgbClr val="FFE42F">
                      <a:alpha val="100000"/>
                    </a:srgbClr>
                  </a:gs>
                </a:gsLst>
                <a:lin ang="5400000"/>
              </a:gradFill>
              <a:prstDash val="solid"/>
              <a:round/>
            </a:ln>
          </p:spPr>
          <p:txBody>
            <a:bodyPr/>
            <a:lstStyle/>
            <a:p>
              <a:endParaRPr lang="en-US"/>
            </a:p>
          </p:txBody>
        </p:sp>
        <p:sp>
          <p:nvSpPr>
            <p:cNvPr id="16" name="TextBox 16"/>
            <p:cNvSpPr txBox="1"/>
            <p:nvPr/>
          </p:nvSpPr>
          <p:spPr>
            <a:xfrm>
              <a:off x="0" y="101600"/>
              <a:ext cx="698500" cy="571500"/>
            </a:xfrm>
            <a:prstGeom prst="rect">
              <a:avLst/>
            </a:prstGeom>
          </p:spPr>
          <p:txBody>
            <a:bodyPr lIns="120277" tIns="120277" rIns="120277" bIns="120277" rtlCol="0" anchor="ctr"/>
            <a:lstStyle/>
            <a:p>
              <a:pPr algn="ctr">
                <a:lnSpc>
                  <a:spcPts val="2659"/>
                </a:lnSpc>
              </a:pPr>
              <a:endParaRPr/>
            </a:p>
          </p:txBody>
        </p:sp>
      </p:grpSp>
      <p:sp>
        <p:nvSpPr>
          <p:cNvPr id="17" name="TextBox 17"/>
          <p:cNvSpPr txBox="1"/>
          <p:nvPr/>
        </p:nvSpPr>
        <p:spPr>
          <a:xfrm>
            <a:off x="3852750" y="1722333"/>
            <a:ext cx="10281136" cy="853440"/>
          </a:xfrm>
          <a:prstGeom prst="rect">
            <a:avLst/>
          </a:prstGeom>
        </p:spPr>
        <p:txBody>
          <a:bodyPr lIns="0" tIns="0" rIns="0" bIns="0" rtlCol="0" anchor="t">
            <a:spAutoFit/>
          </a:bodyPr>
          <a:lstStyle/>
          <a:p>
            <a:pPr marL="0" lvl="0" indent="0" algn="ctr">
              <a:lnSpc>
                <a:spcPts val="6480"/>
              </a:lnSpc>
            </a:pPr>
            <a:r>
              <a:rPr lang="en-US" sz="6000" b="1" spc="-150">
                <a:solidFill>
                  <a:srgbClr val="112D4E"/>
                </a:solidFill>
                <a:latin typeface="Barlow Bold"/>
                <a:ea typeface="Barlow Bold"/>
                <a:cs typeface="Barlow Bold"/>
                <a:sym typeface="Barlow Bold"/>
              </a:rPr>
              <a:t>Response Coordination</a:t>
            </a:r>
          </a:p>
        </p:txBody>
      </p:sp>
      <p:grpSp>
        <p:nvGrpSpPr>
          <p:cNvPr id="18" name="Group 18"/>
          <p:cNvGrpSpPr/>
          <p:nvPr/>
        </p:nvGrpSpPr>
        <p:grpSpPr>
          <a:xfrm>
            <a:off x="5062939" y="607481"/>
            <a:ext cx="8202730" cy="937688"/>
            <a:chOff x="0" y="0"/>
            <a:chExt cx="10936973" cy="1250251"/>
          </a:xfrm>
        </p:grpSpPr>
        <p:grpSp>
          <p:nvGrpSpPr>
            <p:cNvPr id="19" name="Group 19"/>
            <p:cNvGrpSpPr/>
            <p:nvPr/>
          </p:nvGrpSpPr>
          <p:grpSpPr>
            <a:xfrm rot="-10800000">
              <a:off x="0" y="0"/>
              <a:ext cx="10936973" cy="1250251"/>
              <a:chOff x="0" y="0"/>
              <a:chExt cx="5970210" cy="682480"/>
            </a:xfrm>
          </p:grpSpPr>
          <p:sp>
            <p:nvSpPr>
              <p:cNvPr id="20" name="Freeform 20"/>
              <p:cNvSpPr/>
              <p:nvPr/>
            </p:nvSpPr>
            <p:spPr>
              <a:xfrm>
                <a:off x="4118" y="0"/>
                <a:ext cx="5961973" cy="682480"/>
              </a:xfrm>
              <a:custGeom>
                <a:avLst/>
                <a:gdLst/>
                <a:ahLst/>
                <a:cxnLst/>
                <a:rect l="l" t="t" r="r" b="b"/>
                <a:pathLst>
                  <a:path w="5961973" h="682480">
                    <a:moveTo>
                      <a:pt x="217958" y="682480"/>
                    </a:moveTo>
                    <a:lnTo>
                      <a:pt x="5744015" y="682480"/>
                    </a:lnTo>
                    <a:cubicBezTo>
                      <a:pt x="5755214" y="682480"/>
                      <a:pt x="5765083" y="675121"/>
                      <a:pt x="5768278" y="664388"/>
                    </a:cubicBezTo>
                    <a:lnTo>
                      <a:pt x="5960705" y="18092"/>
                    </a:lnTo>
                    <a:cubicBezTo>
                      <a:pt x="5961973" y="13832"/>
                      <a:pt x="5961155" y="9224"/>
                      <a:pt x="5958499" y="5662"/>
                    </a:cubicBezTo>
                    <a:cubicBezTo>
                      <a:pt x="5955842" y="2099"/>
                      <a:pt x="5951659" y="0"/>
                      <a:pt x="5947215" y="0"/>
                    </a:cubicBezTo>
                    <a:lnTo>
                      <a:pt x="14758" y="0"/>
                    </a:lnTo>
                    <a:cubicBezTo>
                      <a:pt x="10314" y="0"/>
                      <a:pt x="6131" y="2099"/>
                      <a:pt x="3475" y="5662"/>
                    </a:cubicBezTo>
                    <a:cubicBezTo>
                      <a:pt x="818" y="9224"/>
                      <a:pt x="0" y="13832"/>
                      <a:pt x="1269" y="18092"/>
                    </a:cubicBezTo>
                    <a:lnTo>
                      <a:pt x="193695" y="664388"/>
                    </a:lnTo>
                    <a:cubicBezTo>
                      <a:pt x="196891" y="675121"/>
                      <a:pt x="206759" y="682480"/>
                      <a:pt x="217958" y="682480"/>
                    </a:cubicBezTo>
                    <a:close/>
                  </a:path>
                </a:pathLst>
              </a:custGeom>
              <a:gradFill rotWithShape="1">
                <a:gsLst>
                  <a:gs pos="0">
                    <a:srgbClr val="3183ED">
                      <a:alpha val="100000"/>
                    </a:srgbClr>
                  </a:gs>
                  <a:gs pos="100000">
                    <a:srgbClr val="56CCF2">
                      <a:alpha val="100000"/>
                    </a:srgbClr>
                  </a:gs>
                </a:gsLst>
                <a:lin ang="5400000"/>
              </a:gradFill>
              <a:ln cap="sq">
                <a:noFill/>
                <a:prstDash val="solid"/>
                <a:miter/>
              </a:ln>
            </p:spPr>
            <p:txBody>
              <a:bodyPr/>
              <a:lstStyle/>
              <a:p>
                <a:endParaRPr lang="en-US"/>
              </a:p>
            </p:txBody>
          </p:sp>
          <p:sp>
            <p:nvSpPr>
              <p:cNvPr id="21" name="TextBox 21"/>
              <p:cNvSpPr txBox="1"/>
              <p:nvPr/>
            </p:nvSpPr>
            <p:spPr>
              <a:xfrm>
                <a:off x="127000" y="-38100"/>
                <a:ext cx="5716210" cy="720580"/>
              </a:xfrm>
              <a:prstGeom prst="rect">
                <a:avLst/>
              </a:prstGeom>
            </p:spPr>
            <p:txBody>
              <a:bodyPr lIns="50800" tIns="50800" rIns="50800" bIns="50800" rtlCol="0" anchor="ctr"/>
              <a:lstStyle/>
              <a:p>
                <a:pPr algn="ctr">
                  <a:lnSpc>
                    <a:spcPts val="2659"/>
                  </a:lnSpc>
                </a:pPr>
                <a:endParaRPr/>
              </a:p>
            </p:txBody>
          </p:sp>
        </p:grpSp>
        <p:sp>
          <p:nvSpPr>
            <p:cNvPr id="22" name="TextBox 22"/>
            <p:cNvSpPr txBox="1"/>
            <p:nvPr/>
          </p:nvSpPr>
          <p:spPr>
            <a:xfrm>
              <a:off x="1400960" y="69850"/>
              <a:ext cx="8135052" cy="1001552"/>
            </a:xfrm>
            <a:prstGeom prst="rect">
              <a:avLst/>
            </a:prstGeom>
          </p:spPr>
          <p:txBody>
            <a:bodyPr lIns="0" tIns="0" rIns="0" bIns="0" rtlCol="0" anchor="t">
              <a:spAutoFit/>
            </a:bodyPr>
            <a:lstStyle/>
            <a:p>
              <a:pPr marL="0" lvl="0" indent="0" algn="ctr">
                <a:lnSpc>
                  <a:spcPts val="5644"/>
                </a:lnSpc>
              </a:pPr>
              <a:r>
                <a:rPr lang="en-US" sz="5226" b="1">
                  <a:solidFill>
                    <a:srgbClr val="FFFFFF"/>
                  </a:solidFill>
                  <a:latin typeface="Barlow Bold"/>
                  <a:ea typeface="Barlow Bold"/>
                  <a:cs typeface="Barlow Bold"/>
                  <a:sym typeface="Barlow Bold"/>
                </a:rPr>
                <a:t>Module 3</a:t>
              </a:r>
            </a:p>
          </p:txBody>
        </p:sp>
      </p:grpSp>
      <p:grpSp>
        <p:nvGrpSpPr>
          <p:cNvPr id="23" name="Group 23"/>
          <p:cNvGrpSpPr/>
          <p:nvPr/>
        </p:nvGrpSpPr>
        <p:grpSpPr>
          <a:xfrm>
            <a:off x="675901" y="2898909"/>
            <a:ext cx="5397792" cy="10429646"/>
            <a:chOff x="0" y="0"/>
            <a:chExt cx="7197056" cy="13906194"/>
          </a:xfrm>
        </p:grpSpPr>
        <p:grpSp>
          <p:nvGrpSpPr>
            <p:cNvPr id="24" name="Group 24"/>
            <p:cNvGrpSpPr/>
            <p:nvPr/>
          </p:nvGrpSpPr>
          <p:grpSpPr>
            <a:xfrm rot="-10800000">
              <a:off x="37751" y="1053984"/>
              <a:ext cx="7121553" cy="9115587"/>
              <a:chOff x="0" y="0"/>
              <a:chExt cx="635000" cy="812800"/>
            </a:xfrm>
          </p:grpSpPr>
          <p:sp>
            <p:nvSpPr>
              <p:cNvPr id="25" name="Freeform 25"/>
              <p:cNvSpPr/>
              <p:nvPr/>
            </p:nvSpPr>
            <p:spPr>
              <a:xfrm>
                <a:off x="0" y="0"/>
                <a:ext cx="635000" cy="810358"/>
              </a:xfrm>
              <a:custGeom>
                <a:avLst/>
                <a:gdLst/>
                <a:ahLst/>
                <a:cxnLst/>
                <a:rect l="l" t="t" r="r" b="b"/>
                <a:pathLst>
                  <a:path w="635000" h="810358">
                    <a:moveTo>
                      <a:pt x="635000" y="20383"/>
                    </a:moveTo>
                    <a:lnTo>
                      <a:pt x="635000" y="678117"/>
                    </a:lnTo>
                    <a:cubicBezTo>
                      <a:pt x="635000" y="690346"/>
                      <a:pt x="627328" y="701262"/>
                      <a:pt x="615822" y="705404"/>
                    </a:cubicBezTo>
                    <a:lnTo>
                      <a:pt x="336678" y="805896"/>
                    </a:lnTo>
                    <a:cubicBezTo>
                      <a:pt x="324282" y="810358"/>
                      <a:pt x="310718" y="810358"/>
                      <a:pt x="298322" y="805896"/>
                    </a:cubicBezTo>
                    <a:lnTo>
                      <a:pt x="19178" y="705404"/>
                    </a:lnTo>
                    <a:cubicBezTo>
                      <a:pt x="7672" y="701262"/>
                      <a:pt x="0" y="690346"/>
                      <a:pt x="0" y="678117"/>
                    </a:cubicBezTo>
                    <a:lnTo>
                      <a:pt x="0" y="20383"/>
                    </a:lnTo>
                    <a:cubicBezTo>
                      <a:pt x="0" y="14977"/>
                      <a:pt x="2148" y="9793"/>
                      <a:pt x="5970" y="5970"/>
                    </a:cubicBezTo>
                    <a:cubicBezTo>
                      <a:pt x="9793" y="2148"/>
                      <a:pt x="14977" y="0"/>
                      <a:pt x="20383" y="0"/>
                    </a:cubicBezTo>
                    <a:lnTo>
                      <a:pt x="614617" y="0"/>
                    </a:lnTo>
                    <a:cubicBezTo>
                      <a:pt x="620023" y="0"/>
                      <a:pt x="625207" y="2148"/>
                      <a:pt x="629030" y="5970"/>
                    </a:cubicBezTo>
                    <a:cubicBezTo>
                      <a:pt x="632852" y="9793"/>
                      <a:pt x="635000" y="14977"/>
                      <a:pt x="635000" y="20383"/>
                    </a:cubicBezTo>
                    <a:close/>
                  </a:path>
                </a:pathLst>
              </a:custGeom>
              <a:gradFill rotWithShape="1">
                <a:gsLst>
                  <a:gs pos="0">
                    <a:srgbClr val="FFB613">
                      <a:alpha val="100000"/>
                    </a:srgbClr>
                  </a:gs>
                  <a:gs pos="100000">
                    <a:srgbClr val="FFE42F">
                      <a:alpha val="100000"/>
                    </a:srgbClr>
                  </a:gs>
                </a:gsLst>
                <a:lin ang="5400000"/>
              </a:gradFill>
            </p:spPr>
            <p:txBody>
              <a:bodyPr/>
              <a:lstStyle/>
              <a:p>
                <a:endParaRPr lang="en-US"/>
              </a:p>
            </p:txBody>
          </p:sp>
          <p:sp>
            <p:nvSpPr>
              <p:cNvPr id="26" name="TextBox 26"/>
              <p:cNvSpPr txBox="1"/>
              <p:nvPr/>
            </p:nvSpPr>
            <p:spPr>
              <a:xfrm>
                <a:off x="0" y="-38100"/>
                <a:ext cx="635000" cy="736600"/>
              </a:xfrm>
              <a:prstGeom prst="rect">
                <a:avLst/>
              </a:prstGeom>
            </p:spPr>
            <p:txBody>
              <a:bodyPr lIns="50800" tIns="50800" rIns="50800" bIns="50800" rtlCol="0" anchor="ctr"/>
              <a:lstStyle/>
              <a:p>
                <a:pPr algn="ctr">
                  <a:lnSpc>
                    <a:spcPts val="2659"/>
                  </a:lnSpc>
                </a:pPr>
                <a:endParaRPr/>
              </a:p>
            </p:txBody>
          </p:sp>
        </p:grpSp>
        <p:sp>
          <p:nvSpPr>
            <p:cNvPr id="27" name="Freeform 27"/>
            <p:cNvSpPr/>
            <p:nvPr/>
          </p:nvSpPr>
          <p:spPr>
            <a:xfrm rot="-5400000">
              <a:off x="-2264654" y="4444485"/>
              <a:ext cx="11726363" cy="7197056"/>
            </a:xfrm>
            <a:custGeom>
              <a:avLst/>
              <a:gdLst/>
              <a:ahLst/>
              <a:cxnLst/>
              <a:rect l="l" t="t" r="r" b="b"/>
              <a:pathLst>
                <a:path w="11726363" h="7197056">
                  <a:moveTo>
                    <a:pt x="0" y="0"/>
                  </a:moveTo>
                  <a:lnTo>
                    <a:pt x="11726364" y="0"/>
                  </a:lnTo>
                  <a:lnTo>
                    <a:pt x="11726364" y="7197055"/>
                  </a:lnTo>
                  <a:lnTo>
                    <a:pt x="0" y="7197055"/>
                  </a:lnTo>
                  <a:lnTo>
                    <a:pt x="0" y="0"/>
                  </a:lnTo>
                  <a:close/>
                </a:path>
              </a:pathLst>
            </a:custGeom>
            <a:blipFill>
              <a:blip r:embed="rId3">
                <a:alphaModFix amt="49000"/>
              </a:blip>
              <a:stretch>
                <a:fillRect/>
              </a:stretch>
            </a:blipFill>
          </p:spPr>
          <p:txBody>
            <a:bodyPr/>
            <a:lstStyle/>
            <a:p>
              <a:endParaRPr lang="en-US"/>
            </a:p>
          </p:txBody>
        </p:sp>
        <p:grpSp>
          <p:nvGrpSpPr>
            <p:cNvPr id="28" name="Group 28"/>
            <p:cNvGrpSpPr/>
            <p:nvPr/>
          </p:nvGrpSpPr>
          <p:grpSpPr>
            <a:xfrm>
              <a:off x="746241" y="2740870"/>
              <a:ext cx="5704573" cy="9208029"/>
              <a:chOff x="0" y="0"/>
              <a:chExt cx="1080630" cy="1744297"/>
            </a:xfrm>
          </p:grpSpPr>
          <p:sp>
            <p:nvSpPr>
              <p:cNvPr id="29" name="Freeform 29"/>
              <p:cNvSpPr/>
              <p:nvPr/>
            </p:nvSpPr>
            <p:spPr>
              <a:xfrm>
                <a:off x="0" y="0"/>
                <a:ext cx="1080629" cy="1744297"/>
              </a:xfrm>
              <a:custGeom>
                <a:avLst/>
                <a:gdLst/>
                <a:ahLst/>
                <a:cxnLst/>
                <a:rect l="l" t="t" r="r" b="b"/>
                <a:pathLst>
                  <a:path w="1080629" h="1744297">
                    <a:moveTo>
                      <a:pt x="65143" y="0"/>
                    </a:moveTo>
                    <a:lnTo>
                      <a:pt x="1015487" y="0"/>
                    </a:lnTo>
                    <a:cubicBezTo>
                      <a:pt x="1051464" y="0"/>
                      <a:pt x="1080629" y="29165"/>
                      <a:pt x="1080629" y="65143"/>
                    </a:cubicBezTo>
                    <a:lnTo>
                      <a:pt x="1080629" y="1679154"/>
                    </a:lnTo>
                    <a:cubicBezTo>
                      <a:pt x="1080629" y="1696431"/>
                      <a:pt x="1073766" y="1713000"/>
                      <a:pt x="1061550" y="1725217"/>
                    </a:cubicBezTo>
                    <a:cubicBezTo>
                      <a:pt x="1049333" y="1737434"/>
                      <a:pt x="1032764" y="1744297"/>
                      <a:pt x="1015487" y="1744297"/>
                    </a:cubicBezTo>
                    <a:lnTo>
                      <a:pt x="65143" y="1744297"/>
                    </a:lnTo>
                    <a:cubicBezTo>
                      <a:pt x="47866" y="1744297"/>
                      <a:pt x="31297" y="1737434"/>
                      <a:pt x="19080" y="1725217"/>
                    </a:cubicBezTo>
                    <a:cubicBezTo>
                      <a:pt x="6863" y="1713000"/>
                      <a:pt x="0" y="1696431"/>
                      <a:pt x="0" y="1679154"/>
                    </a:cubicBezTo>
                    <a:lnTo>
                      <a:pt x="0" y="65143"/>
                    </a:lnTo>
                    <a:cubicBezTo>
                      <a:pt x="0" y="47866"/>
                      <a:pt x="6863" y="31297"/>
                      <a:pt x="19080" y="19080"/>
                    </a:cubicBezTo>
                    <a:cubicBezTo>
                      <a:pt x="31297" y="6863"/>
                      <a:pt x="47866" y="0"/>
                      <a:pt x="65143" y="0"/>
                    </a:cubicBezTo>
                    <a:close/>
                  </a:path>
                </a:pathLst>
              </a:custGeom>
              <a:solidFill>
                <a:srgbClr val="FFFFFF"/>
              </a:solidFill>
            </p:spPr>
            <p:txBody>
              <a:bodyPr/>
              <a:lstStyle/>
              <a:p>
                <a:endParaRPr lang="en-US"/>
              </a:p>
            </p:txBody>
          </p:sp>
          <p:sp>
            <p:nvSpPr>
              <p:cNvPr id="30" name="TextBox 30"/>
              <p:cNvSpPr txBox="1"/>
              <p:nvPr/>
            </p:nvSpPr>
            <p:spPr>
              <a:xfrm>
                <a:off x="0" y="-28575"/>
                <a:ext cx="1080630" cy="1772872"/>
              </a:xfrm>
              <a:prstGeom prst="rect">
                <a:avLst/>
              </a:prstGeom>
            </p:spPr>
            <p:txBody>
              <a:bodyPr lIns="50800" tIns="50800" rIns="50800" bIns="50800" rtlCol="0" anchor="ctr"/>
              <a:lstStyle/>
              <a:p>
                <a:pPr algn="ctr">
                  <a:lnSpc>
                    <a:spcPts val="2659"/>
                  </a:lnSpc>
                </a:pPr>
                <a:endParaRPr/>
              </a:p>
            </p:txBody>
          </p:sp>
        </p:grpSp>
        <p:sp>
          <p:nvSpPr>
            <p:cNvPr id="31" name="Freeform 31"/>
            <p:cNvSpPr/>
            <p:nvPr/>
          </p:nvSpPr>
          <p:spPr>
            <a:xfrm rot="-5400000">
              <a:off x="2209043" y="126791"/>
              <a:ext cx="2778970" cy="2525389"/>
            </a:xfrm>
            <a:custGeom>
              <a:avLst/>
              <a:gdLst/>
              <a:ahLst/>
              <a:cxnLst/>
              <a:rect l="l" t="t" r="r" b="b"/>
              <a:pathLst>
                <a:path w="2778970" h="2525389">
                  <a:moveTo>
                    <a:pt x="0" y="0"/>
                  </a:moveTo>
                  <a:lnTo>
                    <a:pt x="2778970" y="0"/>
                  </a:lnTo>
                  <a:lnTo>
                    <a:pt x="2778970" y="2525389"/>
                  </a:lnTo>
                  <a:lnTo>
                    <a:pt x="0" y="2525389"/>
                  </a:lnTo>
                  <a:lnTo>
                    <a:pt x="0" y="0"/>
                  </a:lnTo>
                  <a:close/>
                </a:path>
              </a:pathLst>
            </a:custGeom>
            <a:blipFill>
              <a:blip r:embed="rId4"/>
              <a:stretch>
                <a:fillRect/>
              </a:stretch>
            </a:blipFill>
          </p:spPr>
          <p:txBody>
            <a:bodyPr/>
            <a:lstStyle/>
            <a:p>
              <a:endParaRPr lang="en-US"/>
            </a:p>
          </p:txBody>
        </p:sp>
        <p:grpSp>
          <p:nvGrpSpPr>
            <p:cNvPr id="32" name="Group 32"/>
            <p:cNvGrpSpPr/>
            <p:nvPr/>
          </p:nvGrpSpPr>
          <p:grpSpPr>
            <a:xfrm>
              <a:off x="2614657" y="143273"/>
              <a:ext cx="2046421" cy="2381289"/>
              <a:chOff x="0" y="0"/>
              <a:chExt cx="698500" cy="812800"/>
            </a:xfrm>
          </p:grpSpPr>
          <p:sp>
            <p:nvSpPr>
              <p:cNvPr id="33" name="Freeform 33"/>
              <p:cNvSpPr/>
              <p:nvPr/>
            </p:nvSpPr>
            <p:spPr>
              <a:xfrm>
                <a:off x="0" y="14983"/>
                <a:ext cx="698500" cy="782834"/>
              </a:xfrm>
              <a:custGeom>
                <a:avLst/>
                <a:gdLst/>
                <a:ahLst/>
                <a:cxnLst/>
                <a:rect l="l" t="t" r="r" b="b"/>
                <a:pathLst>
                  <a:path w="698500" h="782834">
                    <a:moveTo>
                      <a:pt x="416693" y="24257"/>
                    </a:moveTo>
                    <a:lnTo>
                      <a:pt x="631057" y="148977"/>
                    </a:lnTo>
                    <a:cubicBezTo>
                      <a:pt x="672812" y="173272"/>
                      <a:pt x="698500" y="217936"/>
                      <a:pt x="698500" y="266245"/>
                    </a:cubicBezTo>
                    <a:lnTo>
                      <a:pt x="698500" y="516589"/>
                    </a:lnTo>
                    <a:cubicBezTo>
                      <a:pt x="698500" y="564898"/>
                      <a:pt x="672812" y="609563"/>
                      <a:pt x="631057" y="633857"/>
                    </a:cubicBezTo>
                    <a:lnTo>
                      <a:pt x="416693" y="758577"/>
                    </a:lnTo>
                    <a:cubicBezTo>
                      <a:pt x="375002" y="782834"/>
                      <a:pt x="323498" y="782834"/>
                      <a:pt x="281807" y="758577"/>
                    </a:cubicBezTo>
                    <a:lnTo>
                      <a:pt x="67443" y="633857"/>
                    </a:lnTo>
                    <a:cubicBezTo>
                      <a:pt x="25688" y="609563"/>
                      <a:pt x="0" y="564898"/>
                      <a:pt x="0" y="516589"/>
                    </a:cubicBezTo>
                    <a:lnTo>
                      <a:pt x="0" y="266245"/>
                    </a:lnTo>
                    <a:cubicBezTo>
                      <a:pt x="0" y="217936"/>
                      <a:pt x="25688" y="173272"/>
                      <a:pt x="67443" y="148977"/>
                    </a:cubicBezTo>
                    <a:lnTo>
                      <a:pt x="281807" y="24257"/>
                    </a:lnTo>
                    <a:cubicBezTo>
                      <a:pt x="323498" y="0"/>
                      <a:pt x="375002" y="0"/>
                      <a:pt x="416693" y="24257"/>
                    </a:cubicBezTo>
                    <a:close/>
                  </a:path>
                </a:pathLst>
              </a:custGeom>
              <a:gradFill rotWithShape="1">
                <a:gsLst>
                  <a:gs pos="0">
                    <a:srgbClr val="3183ED">
                      <a:alpha val="100000"/>
                    </a:srgbClr>
                  </a:gs>
                  <a:gs pos="100000">
                    <a:srgbClr val="56CCF2">
                      <a:alpha val="100000"/>
                    </a:srgbClr>
                  </a:gs>
                </a:gsLst>
                <a:lin ang="5400000"/>
              </a:gradFill>
              <a:ln w="12700" cap="sq">
                <a:solidFill>
                  <a:srgbClr val="000000"/>
                </a:solidFill>
                <a:prstDash val="solid"/>
                <a:miter/>
              </a:ln>
            </p:spPr>
            <p:txBody>
              <a:bodyPr/>
              <a:lstStyle/>
              <a:p>
                <a:endParaRPr lang="en-US"/>
              </a:p>
            </p:txBody>
          </p:sp>
        </p:grpSp>
        <p:sp>
          <p:nvSpPr>
            <p:cNvPr id="34" name="Freeform 34"/>
            <p:cNvSpPr/>
            <p:nvPr/>
          </p:nvSpPr>
          <p:spPr>
            <a:xfrm>
              <a:off x="3085345" y="799413"/>
              <a:ext cx="1105044" cy="1180144"/>
            </a:xfrm>
            <a:custGeom>
              <a:avLst/>
              <a:gdLst/>
              <a:ahLst/>
              <a:cxnLst/>
              <a:rect l="l" t="t" r="r" b="b"/>
              <a:pathLst>
                <a:path w="1105044" h="1180144">
                  <a:moveTo>
                    <a:pt x="0" y="0"/>
                  </a:moveTo>
                  <a:lnTo>
                    <a:pt x="1105044" y="0"/>
                  </a:lnTo>
                  <a:lnTo>
                    <a:pt x="1105044" y="1180144"/>
                  </a:lnTo>
                  <a:lnTo>
                    <a:pt x="0" y="11801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5" name="TextBox 35"/>
            <p:cNvSpPr txBox="1"/>
            <p:nvPr/>
          </p:nvSpPr>
          <p:spPr>
            <a:xfrm>
              <a:off x="1260633" y="2959439"/>
              <a:ext cx="4675789" cy="1050713"/>
            </a:xfrm>
            <a:prstGeom prst="rect">
              <a:avLst/>
            </a:prstGeom>
          </p:spPr>
          <p:txBody>
            <a:bodyPr lIns="0" tIns="0" rIns="0" bIns="0" rtlCol="0" anchor="t">
              <a:spAutoFit/>
            </a:bodyPr>
            <a:lstStyle/>
            <a:p>
              <a:pPr algn="ctr">
                <a:lnSpc>
                  <a:spcPts val="3289"/>
                </a:lnSpc>
              </a:pPr>
              <a:r>
                <a:rPr lang="en-US" sz="2349" spc="-39">
                  <a:solidFill>
                    <a:srgbClr val="000000"/>
                  </a:solidFill>
                  <a:latin typeface="Clear Sans"/>
                  <a:ea typeface="Clear Sans"/>
                  <a:cs typeface="Clear Sans"/>
                  <a:sym typeface="Clear Sans"/>
                </a:rPr>
                <a:t>Emergency Operations Centers</a:t>
              </a:r>
            </a:p>
          </p:txBody>
        </p:sp>
      </p:grpSp>
      <p:grpSp>
        <p:nvGrpSpPr>
          <p:cNvPr id="36" name="Group 36"/>
          <p:cNvGrpSpPr/>
          <p:nvPr/>
        </p:nvGrpSpPr>
        <p:grpSpPr>
          <a:xfrm>
            <a:off x="6462643" y="2898909"/>
            <a:ext cx="5341164" cy="8961675"/>
            <a:chOff x="0" y="0"/>
            <a:chExt cx="7121553" cy="11948899"/>
          </a:xfrm>
        </p:grpSpPr>
        <p:grpSp>
          <p:nvGrpSpPr>
            <p:cNvPr id="37" name="Group 37"/>
            <p:cNvGrpSpPr/>
            <p:nvPr/>
          </p:nvGrpSpPr>
          <p:grpSpPr>
            <a:xfrm rot="-10800000">
              <a:off x="0" y="1053984"/>
              <a:ext cx="7121553" cy="9115587"/>
              <a:chOff x="0" y="0"/>
              <a:chExt cx="635000" cy="812800"/>
            </a:xfrm>
          </p:grpSpPr>
          <p:sp>
            <p:nvSpPr>
              <p:cNvPr id="38" name="Freeform 38"/>
              <p:cNvSpPr/>
              <p:nvPr/>
            </p:nvSpPr>
            <p:spPr>
              <a:xfrm>
                <a:off x="0" y="0"/>
                <a:ext cx="635000" cy="810358"/>
              </a:xfrm>
              <a:custGeom>
                <a:avLst/>
                <a:gdLst/>
                <a:ahLst/>
                <a:cxnLst/>
                <a:rect l="l" t="t" r="r" b="b"/>
                <a:pathLst>
                  <a:path w="635000" h="810358">
                    <a:moveTo>
                      <a:pt x="635000" y="20383"/>
                    </a:moveTo>
                    <a:lnTo>
                      <a:pt x="635000" y="678117"/>
                    </a:lnTo>
                    <a:cubicBezTo>
                      <a:pt x="635000" y="690346"/>
                      <a:pt x="627328" y="701262"/>
                      <a:pt x="615822" y="705404"/>
                    </a:cubicBezTo>
                    <a:lnTo>
                      <a:pt x="336678" y="805896"/>
                    </a:lnTo>
                    <a:cubicBezTo>
                      <a:pt x="324282" y="810358"/>
                      <a:pt x="310718" y="810358"/>
                      <a:pt x="298322" y="805896"/>
                    </a:cubicBezTo>
                    <a:lnTo>
                      <a:pt x="19178" y="705404"/>
                    </a:lnTo>
                    <a:cubicBezTo>
                      <a:pt x="7672" y="701262"/>
                      <a:pt x="0" y="690346"/>
                      <a:pt x="0" y="678117"/>
                    </a:cubicBezTo>
                    <a:lnTo>
                      <a:pt x="0" y="20383"/>
                    </a:lnTo>
                    <a:cubicBezTo>
                      <a:pt x="0" y="14977"/>
                      <a:pt x="2148" y="9793"/>
                      <a:pt x="5970" y="5970"/>
                    </a:cubicBezTo>
                    <a:cubicBezTo>
                      <a:pt x="9793" y="2148"/>
                      <a:pt x="14977" y="0"/>
                      <a:pt x="20383" y="0"/>
                    </a:cubicBezTo>
                    <a:lnTo>
                      <a:pt x="614617" y="0"/>
                    </a:lnTo>
                    <a:cubicBezTo>
                      <a:pt x="620023" y="0"/>
                      <a:pt x="625207" y="2148"/>
                      <a:pt x="629030" y="5970"/>
                    </a:cubicBezTo>
                    <a:cubicBezTo>
                      <a:pt x="632852" y="9793"/>
                      <a:pt x="635000" y="14977"/>
                      <a:pt x="635000" y="20383"/>
                    </a:cubicBezTo>
                    <a:close/>
                  </a:path>
                </a:pathLst>
              </a:custGeom>
              <a:gradFill rotWithShape="1">
                <a:gsLst>
                  <a:gs pos="0">
                    <a:srgbClr val="FFB613">
                      <a:alpha val="100000"/>
                    </a:srgbClr>
                  </a:gs>
                  <a:gs pos="100000">
                    <a:srgbClr val="FFE42F">
                      <a:alpha val="100000"/>
                    </a:srgbClr>
                  </a:gs>
                </a:gsLst>
                <a:lin ang="5400000"/>
              </a:gradFill>
            </p:spPr>
            <p:txBody>
              <a:bodyPr/>
              <a:lstStyle/>
              <a:p>
                <a:endParaRPr lang="en-US"/>
              </a:p>
            </p:txBody>
          </p:sp>
          <p:sp>
            <p:nvSpPr>
              <p:cNvPr id="39" name="TextBox 39"/>
              <p:cNvSpPr txBox="1"/>
              <p:nvPr/>
            </p:nvSpPr>
            <p:spPr>
              <a:xfrm>
                <a:off x="0" y="-38100"/>
                <a:ext cx="635000" cy="736600"/>
              </a:xfrm>
              <a:prstGeom prst="rect">
                <a:avLst/>
              </a:prstGeom>
            </p:spPr>
            <p:txBody>
              <a:bodyPr lIns="50800" tIns="50800" rIns="50800" bIns="50800" rtlCol="0" anchor="ctr"/>
              <a:lstStyle/>
              <a:p>
                <a:pPr algn="ctr">
                  <a:lnSpc>
                    <a:spcPts val="2659"/>
                  </a:lnSpc>
                </a:pPr>
                <a:endParaRPr/>
              </a:p>
            </p:txBody>
          </p:sp>
        </p:grpSp>
        <p:grpSp>
          <p:nvGrpSpPr>
            <p:cNvPr id="40" name="Group 40"/>
            <p:cNvGrpSpPr/>
            <p:nvPr/>
          </p:nvGrpSpPr>
          <p:grpSpPr>
            <a:xfrm>
              <a:off x="708490" y="2740870"/>
              <a:ext cx="5704573" cy="9208029"/>
              <a:chOff x="0" y="0"/>
              <a:chExt cx="1080630" cy="1744297"/>
            </a:xfrm>
          </p:grpSpPr>
          <p:sp>
            <p:nvSpPr>
              <p:cNvPr id="41" name="Freeform 41"/>
              <p:cNvSpPr/>
              <p:nvPr/>
            </p:nvSpPr>
            <p:spPr>
              <a:xfrm>
                <a:off x="0" y="0"/>
                <a:ext cx="1080629" cy="1744297"/>
              </a:xfrm>
              <a:custGeom>
                <a:avLst/>
                <a:gdLst/>
                <a:ahLst/>
                <a:cxnLst/>
                <a:rect l="l" t="t" r="r" b="b"/>
                <a:pathLst>
                  <a:path w="1080629" h="1744297">
                    <a:moveTo>
                      <a:pt x="65143" y="0"/>
                    </a:moveTo>
                    <a:lnTo>
                      <a:pt x="1015487" y="0"/>
                    </a:lnTo>
                    <a:cubicBezTo>
                      <a:pt x="1051464" y="0"/>
                      <a:pt x="1080629" y="29165"/>
                      <a:pt x="1080629" y="65143"/>
                    </a:cubicBezTo>
                    <a:lnTo>
                      <a:pt x="1080629" y="1679154"/>
                    </a:lnTo>
                    <a:cubicBezTo>
                      <a:pt x="1080629" y="1696431"/>
                      <a:pt x="1073766" y="1713000"/>
                      <a:pt x="1061550" y="1725217"/>
                    </a:cubicBezTo>
                    <a:cubicBezTo>
                      <a:pt x="1049333" y="1737434"/>
                      <a:pt x="1032764" y="1744297"/>
                      <a:pt x="1015487" y="1744297"/>
                    </a:cubicBezTo>
                    <a:lnTo>
                      <a:pt x="65143" y="1744297"/>
                    </a:lnTo>
                    <a:cubicBezTo>
                      <a:pt x="47866" y="1744297"/>
                      <a:pt x="31297" y="1737434"/>
                      <a:pt x="19080" y="1725217"/>
                    </a:cubicBezTo>
                    <a:cubicBezTo>
                      <a:pt x="6863" y="1713000"/>
                      <a:pt x="0" y="1696431"/>
                      <a:pt x="0" y="1679154"/>
                    </a:cubicBezTo>
                    <a:lnTo>
                      <a:pt x="0" y="65143"/>
                    </a:lnTo>
                    <a:cubicBezTo>
                      <a:pt x="0" y="47866"/>
                      <a:pt x="6863" y="31297"/>
                      <a:pt x="19080" y="19080"/>
                    </a:cubicBezTo>
                    <a:cubicBezTo>
                      <a:pt x="31297" y="6863"/>
                      <a:pt x="47866" y="0"/>
                      <a:pt x="65143" y="0"/>
                    </a:cubicBezTo>
                    <a:close/>
                  </a:path>
                </a:pathLst>
              </a:custGeom>
              <a:solidFill>
                <a:srgbClr val="FFFFFF"/>
              </a:solidFill>
            </p:spPr>
            <p:txBody>
              <a:bodyPr/>
              <a:lstStyle/>
              <a:p>
                <a:endParaRPr lang="en-US"/>
              </a:p>
            </p:txBody>
          </p:sp>
          <p:sp>
            <p:nvSpPr>
              <p:cNvPr id="42" name="TextBox 42"/>
              <p:cNvSpPr txBox="1"/>
              <p:nvPr/>
            </p:nvSpPr>
            <p:spPr>
              <a:xfrm>
                <a:off x="0" y="-38100"/>
                <a:ext cx="1080630" cy="1782397"/>
              </a:xfrm>
              <a:prstGeom prst="rect">
                <a:avLst/>
              </a:prstGeom>
            </p:spPr>
            <p:txBody>
              <a:bodyPr lIns="50800" tIns="50800" rIns="50800" bIns="50800" rtlCol="0" anchor="ctr"/>
              <a:lstStyle/>
              <a:p>
                <a:pPr algn="ctr">
                  <a:lnSpc>
                    <a:spcPts val="2659"/>
                  </a:lnSpc>
                </a:pPr>
                <a:endParaRPr/>
              </a:p>
            </p:txBody>
          </p:sp>
        </p:grpSp>
        <p:sp>
          <p:nvSpPr>
            <p:cNvPr id="43" name="Freeform 43"/>
            <p:cNvSpPr/>
            <p:nvPr/>
          </p:nvSpPr>
          <p:spPr>
            <a:xfrm rot="-5400000">
              <a:off x="2171291" y="126791"/>
              <a:ext cx="2778970" cy="2525389"/>
            </a:xfrm>
            <a:custGeom>
              <a:avLst/>
              <a:gdLst/>
              <a:ahLst/>
              <a:cxnLst/>
              <a:rect l="l" t="t" r="r" b="b"/>
              <a:pathLst>
                <a:path w="2778970" h="2525389">
                  <a:moveTo>
                    <a:pt x="0" y="0"/>
                  </a:moveTo>
                  <a:lnTo>
                    <a:pt x="2778970" y="0"/>
                  </a:lnTo>
                  <a:lnTo>
                    <a:pt x="2778970" y="2525389"/>
                  </a:lnTo>
                  <a:lnTo>
                    <a:pt x="0" y="2525389"/>
                  </a:lnTo>
                  <a:lnTo>
                    <a:pt x="0" y="0"/>
                  </a:lnTo>
                  <a:close/>
                </a:path>
              </a:pathLst>
            </a:custGeom>
            <a:blipFill>
              <a:blip r:embed="rId4"/>
              <a:stretch>
                <a:fillRect/>
              </a:stretch>
            </a:blipFill>
          </p:spPr>
          <p:txBody>
            <a:bodyPr/>
            <a:lstStyle/>
            <a:p>
              <a:endParaRPr lang="en-US"/>
            </a:p>
          </p:txBody>
        </p:sp>
        <p:grpSp>
          <p:nvGrpSpPr>
            <p:cNvPr id="44" name="Group 44"/>
            <p:cNvGrpSpPr/>
            <p:nvPr/>
          </p:nvGrpSpPr>
          <p:grpSpPr>
            <a:xfrm>
              <a:off x="2576905" y="143273"/>
              <a:ext cx="2046421" cy="2381289"/>
              <a:chOff x="0" y="0"/>
              <a:chExt cx="698500" cy="812800"/>
            </a:xfrm>
          </p:grpSpPr>
          <p:sp>
            <p:nvSpPr>
              <p:cNvPr id="45" name="Freeform 45"/>
              <p:cNvSpPr/>
              <p:nvPr/>
            </p:nvSpPr>
            <p:spPr>
              <a:xfrm>
                <a:off x="0" y="14983"/>
                <a:ext cx="698500" cy="782834"/>
              </a:xfrm>
              <a:custGeom>
                <a:avLst/>
                <a:gdLst/>
                <a:ahLst/>
                <a:cxnLst/>
                <a:rect l="l" t="t" r="r" b="b"/>
                <a:pathLst>
                  <a:path w="698500" h="782834">
                    <a:moveTo>
                      <a:pt x="416693" y="24257"/>
                    </a:moveTo>
                    <a:lnTo>
                      <a:pt x="631057" y="148977"/>
                    </a:lnTo>
                    <a:cubicBezTo>
                      <a:pt x="672812" y="173272"/>
                      <a:pt x="698500" y="217936"/>
                      <a:pt x="698500" y="266245"/>
                    </a:cubicBezTo>
                    <a:lnTo>
                      <a:pt x="698500" y="516589"/>
                    </a:lnTo>
                    <a:cubicBezTo>
                      <a:pt x="698500" y="564898"/>
                      <a:pt x="672812" y="609563"/>
                      <a:pt x="631057" y="633857"/>
                    </a:cubicBezTo>
                    <a:lnTo>
                      <a:pt x="416693" y="758577"/>
                    </a:lnTo>
                    <a:cubicBezTo>
                      <a:pt x="375002" y="782834"/>
                      <a:pt x="323498" y="782834"/>
                      <a:pt x="281807" y="758577"/>
                    </a:cubicBezTo>
                    <a:lnTo>
                      <a:pt x="67443" y="633857"/>
                    </a:lnTo>
                    <a:cubicBezTo>
                      <a:pt x="25688" y="609563"/>
                      <a:pt x="0" y="564898"/>
                      <a:pt x="0" y="516589"/>
                    </a:cubicBezTo>
                    <a:lnTo>
                      <a:pt x="0" y="266245"/>
                    </a:lnTo>
                    <a:cubicBezTo>
                      <a:pt x="0" y="217936"/>
                      <a:pt x="25688" y="173272"/>
                      <a:pt x="67443" y="148977"/>
                    </a:cubicBezTo>
                    <a:lnTo>
                      <a:pt x="281807" y="24257"/>
                    </a:lnTo>
                    <a:cubicBezTo>
                      <a:pt x="323498" y="0"/>
                      <a:pt x="375002" y="0"/>
                      <a:pt x="416693" y="24257"/>
                    </a:cubicBezTo>
                    <a:close/>
                  </a:path>
                </a:pathLst>
              </a:custGeom>
              <a:gradFill rotWithShape="1">
                <a:gsLst>
                  <a:gs pos="0">
                    <a:srgbClr val="3183ED">
                      <a:alpha val="100000"/>
                    </a:srgbClr>
                  </a:gs>
                  <a:gs pos="100000">
                    <a:srgbClr val="56CCF2">
                      <a:alpha val="100000"/>
                    </a:srgbClr>
                  </a:gs>
                </a:gsLst>
                <a:lin ang="5400000"/>
              </a:gradFill>
              <a:ln w="12700" cap="sq">
                <a:solidFill>
                  <a:srgbClr val="000000"/>
                </a:solidFill>
                <a:prstDash val="solid"/>
                <a:miter/>
              </a:ln>
            </p:spPr>
            <p:txBody>
              <a:bodyPr/>
              <a:lstStyle/>
              <a:p>
                <a:endParaRPr lang="en-US"/>
              </a:p>
            </p:txBody>
          </p:sp>
        </p:grpSp>
        <p:sp>
          <p:nvSpPr>
            <p:cNvPr id="46" name="Freeform 46"/>
            <p:cNvSpPr/>
            <p:nvPr/>
          </p:nvSpPr>
          <p:spPr>
            <a:xfrm>
              <a:off x="2989628" y="770791"/>
              <a:ext cx="1220976" cy="1208766"/>
            </a:xfrm>
            <a:custGeom>
              <a:avLst/>
              <a:gdLst/>
              <a:ahLst/>
              <a:cxnLst/>
              <a:rect l="l" t="t" r="r" b="b"/>
              <a:pathLst>
                <a:path w="1220976" h="1208766">
                  <a:moveTo>
                    <a:pt x="0" y="0"/>
                  </a:moveTo>
                  <a:lnTo>
                    <a:pt x="1220976" y="0"/>
                  </a:lnTo>
                  <a:lnTo>
                    <a:pt x="1220976" y="1208766"/>
                  </a:lnTo>
                  <a:lnTo>
                    <a:pt x="0" y="120876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47" name="TextBox 47"/>
            <p:cNvSpPr txBox="1"/>
            <p:nvPr/>
          </p:nvSpPr>
          <p:spPr>
            <a:xfrm>
              <a:off x="1211087" y="3017571"/>
              <a:ext cx="4723912" cy="1050713"/>
            </a:xfrm>
            <a:prstGeom prst="rect">
              <a:avLst/>
            </a:prstGeom>
          </p:spPr>
          <p:txBody>
            <a:bodyPr lIns="0" tIns="0" rIns="0" bIns="0" rtlCol="0" anchor="t">
              <a:spAutoFit/>
            </a:bodyPr>
            <a:lstStyle/>
            <a:p>
              <a:pPr algn="ctr">
                <a:lnSpc>
                  <a:spcPts val="3289"/>
                </a:lnSpc>
              </a:pPr>
              <a:r>
                <a:rPr lang="en-US" sz="2349" spc="-39">
                  <a:solidFill>
                    <a:srgbClr val="000000"/>
                  </a:solidFill>
                  <a:latin typeface="Clear Sans"/>
                  <a:ea typeface="Clear Sans"/>
                  <a:cs typeface="Clear Sans"/>
                  <a:sym typeface="Clear Sans"/>
                </a:rPr>
                <a:t>Incident Documentation &amp; WebEOC</a:t>
              </a:r>
            </a:p>
          </p:txBody>
        </p:sp>
      </p:grpSp>
      <p:grpSp>
        <p:nvGrpSpPr>
          <p:cNvPr id="48" name="Group 48"/>
          <p:cNvGrpSpPr/>
          <p:nvPr/>
        </p:nvGrpSpPr>
        <p:grpSpPr>
          <a:xfrm>
            <a:off x="12334428" y="-3303454"/>
            <a:ext cx="11228015" cy="16632008"/>
            <a:chOff x="0" y="0"/>
            <a:chExt cx="14970687" cy="22176011"/>
          </a:xfrm>
        </p:grpSpPr>
        <p:grpSp>
          <p:nvGrpSpPr>
            <p:cNvPr id="49" name="Group 49"/>
            <p:cNvGrpSpPr/>
            <p:nvPr/>
          </p:nvGrpSpPr>
          <p:grpSpPr>
            <a:xfrm rot="-10800000">
              <a:off x="11266" y="9323801"/>
              <a:ext cx="7121553" cy="9115587"/>
              <a:chOff x="0" y="0"/>
              <a:chExt cx="635000" cy="812800"/>
            </a:xfrm>
          </p:grpSpPr>
          <p:sp>
            <p:nvSpPr>
              <p:cNvPr id="50" name="Freeform 50"/>
              <p:cNvSpPr/>
              <p:nvPr/>
            </p:nvSpPr>
            <p:spPr>
              <a:xfrm>
                <a:off x="0" y="0"/>
                <a:ext cx="635000" cy="810358"/>
              </a:xfrm>
              <a:custGeom>
                <a:avLst/>
                <a:gdLst/>
                <a:ahLst/>
                <a:cxnLst/>
                <a:rect l="l" t="t" r="r" b="b"/>
                <a:pathLst>
                  <a:path w="635000" h="810358">
                    <a:moveTo>
                      <a:pt x="635000" y="20383"/>
                    </a:moveTo>
                    <a:lnTo>
                      <a:pt x="635000" y="678117"/>
                    </a:lnTo>
                    <a:cubicBezTo>
                      <a:pt x="635000" y="690346"/>
                      <a:pt x="627328" y="701262"/>
                      <a:pt x="615822" y="705404"/>
                    </a:cubicBezTo>
                    <a:lnTo>
                      <a:pt x="336678" y="805896"/>
                    </a:lnTo>
                    <a:cubicBezTo>
                      <a:pt x="324282" y="810358"/>
                      <a:pt x="310718" y="810358"/>
                      <a:pt x="298322" y="805896"/>
                    </a:cubicBezTo>
                    <a:lnTo>
                      <a:pt x="19178" y="705404"/>
                    </a:lnTo>
                    <a:cubicBezTo>
                      <a:pt x="7672" y="701262"/>
                      <a:pt x="0" y="690346"/>
                      <a:pt x="0" y="678117"/>
                    </a:cubicBezTo>
                    <a:lnTo>
                      <a:pt x="0" y="20383"/>
                    </a:lnTo>
                    <a:cubicBezTo>
                      <a:pt x="0" y="14977"/>
                      <a:pt x="2148" y="9793"/>
                      <a:pt x="5970" y="5970"/>
                    </a:cubicBezTo>
                    <a:cubicBezTo>
                      <a:pt x="9793" y="2148"/>
                      <a:pt x="14977" y="0"/>
                      <a:pt x="20383" y="0"/>
                    </a:cubicBezTo>
                    <a:lnTo>
                      <a:pt x="614617" y="0"/>
                    </a:lnTo>
                    <a:cubicBezTo>
                      <a:pt x="620023" y="0"/>
                      <a:pt x="625207" y="2148"/>
                      <a:pt x="629030" y="5970"/>
                    </a:cubicBezTo>
                    <a:cubicBezTo>
                      <a:pt x="632852" y="9793"/>
                      <a:pt x="635000" y="14977"/>
                      <a:pt x="635000" y="20383"/>
                    </a:cubicBezTo>
                    <a:close/>
                  </a:path>
                </a:pathLst>
              </a:custGeom>
              <a:gradFill rotWithShape="1">
                <a:gsLst>
                  <a:gs pos="0">
                    <a:srgbClr val="FFB613">
                      <a:alpha val="100000"/>
                    </a:srgbClr>
                  </a:gs>
                  <a:gs pos="100000">
                    <a:srgbClr val="FFE42F">
                      <a:alpha val="100000"/>
                    </a:srgbClr>
                  </a:gs>
                </a:gsLst>
                <a:lin ang="5400000"/>
              </a:gradFill>
            </p:spPr>
            <p:txBody>
              <a:bodyPr/>
              <a:lstStyle/>
              <a:p>
                <a:endParaRPr lang="en-US"/>
              </a:p>
            </p:txBody>
          </p:sp>
          <p:sp>
            <p:nvSpPr>
              <p:cNvPr id="51" name="TextBox 51"/>
              <p:cNvSpPr txBox="1"/>
              <p:nvPr/>
            </p:nvSpPr>
            <p:spPr>
              <a:xfrm>
                <a:off x="0" y="-38100"/>
                <a:ext cx="635000" cy="736600"/>
              </a:xfrm>
              <a:prstGeom prst="rect">
                <a:avLst/>
              </a:prstGeom>
            </p:spPr>
            <p:txBody>
              <a:bodyPr lIns="50800" tIns="50800" rIns="50800" bIns="50800" rtlCol="0" anchor="ctr"/>
              <a:lstStyle/>
              <a:p>
                <a:pPr algn="ctr">
                  <a:lnSpc>
                    <a:spcPts val="2659"/>
                  </a:lnSpc>
                </a:pPr>
                <a:endParaRPr/>
              </a:p>
            </p:txBody>
          </p:sp>
        </p:grpSp>
        <p:sp>
          <p:nvSpPr>
            <p:cNvPr id="52" name="Freeform 52"/>
            <p:cNvSpPr/>
            <p:nvPr/>
          </p:nvSpPr>
          <p:spPr>
            <a:xfrm rot="-5400000">
              <a:off x="-2264654" y="12714302"/>
              <a:ext cx="11726363" cy="7197056"/>
            </a:xfrm>
            <a:custGeom>
              <a:avLst/>
              <a:gdLst/>
              <a:ahLst/>
              <a:cxnLst/>
              <a:rect l="l" t="t" r="r" b="b"/>
              <a:pathLst>
                <a:path w="11726363" h="7197056">
                  <a:moveTo>
                    <a:pt x="0" y="0"/>
                  </a:moveTo>
                  <a:lnTo>
                    <a:pt x="11726364" y="0"/>
                  </a:lnTo>
                  <a:lnTo>
                    <a:pt x="11726364" y="7197055"/>
                  </a:lnTo>
                  <a:lnTo>
                    <a:pt x="0" y="7197055"/>
                  </a:lnTo>
                  <a:lnTo>
                    <a:pt x="0" y="0"/>
                  </a:lnTo>
                  <a:close/>
                </a:path>
              </a:pathLst>
            </a:custGeom>
            <a:blipFill>
              <a:blip r:embed="rId3">
                <a:alphaModFix amt="49000"/>
              </a:blip>
              <a:stretch>
                <a:fillRect/>
              </a:stretch>
            </a:blipFill>
          </p:spPr>
          <p:txBody>
            <a:bodyPr/>
            <a:lstStyle/>
            <a:p>
              <a:endParaRPr lang="en-US"/>
            </a:p>
          </p:txBody>
        </p:sp>
        <p:grpSp>
          <p:nvGrpSpPr>
            <p:cNvPr id="53" name="Group 53"/>
            <p:cNvGrpSpPr/>
            <p:nvPr/>
          </p:nvGrpSpPr>
          <p:grpSpPr>
            <a:xfrm>
              <a:off x="4873054" y="0"/>
              <a:ext cx="10097633" cy="8677653"/>
              <a:chOff x="0" y="0"/>
              <a:chExt cx="812800" cy="698500"/>
            </a:xfrm>
          </p:grpSpPr>
          <p:sp>
            <p:nvSpPr>
              <p:cNvPr id="54" name="Freeform 54"/>
              <p:cNvSpPr/>
              <p:nvPr/>
            </p:nvSpPr>
            <p:spPr>
              <a:xfrm>
                <a:off x="7067" y="0"/>
                <a:ext cx="798666" cy="698500"/>
              </a:xfrm>
              <a:custGeom>
                <a:avLst/>
                <a:gdLst/>
                <a:ahLst/>
                <a:cxnLst/>
                <a:rect l="l" t="t" r="r" b="b"/>
                <a:pathLst>
                  <a:path w="798666" h="698500">
                    <a:moveTo>
                      <a:pt x="787226" y="381060"/>
                    </a:moveTo>
                    <a:lnTo>
                      <a:pt x="621040" y="666690"/>
                    </a:lnTo>
                    <a:cubicBezTo>
                      <a:pt x="609582" y="686384"/>
                      <a:pt x="588516" y="698500"/>
                      <a:pt x="565731" y="698500"/>
                    </a:cubicBezTo>
                    <a:lnTo>
                      <a:pt x="232935" y="698500"/>
                    </a:lnTo>
                    <a:cubicBezTo>
                      <a:pt x="210150" y="698500"/>
                      <a:pt x="189084" y="686384"/>
                      <a:pt x="177626" y="666690"/>
                    </a:cubicBezTo>
                    <a:lnTo>
                      <a:pt x="11440" y="381060"/>
                    </a:lnTo>
                    <a:cubicBezTo>
                      <a:pt x="0" y="361396"/>
                      <a:pt x="0" y="337104"/>
                      <a:pt x="11440" y="317440"/>
                    </a:cubicBezTo>
                    <a:lnTo>
                      <a:pt x="177626" y="31810"/>
                    </a:lnTo>
                    <a:cubicBezTo>
                      <a:pt x="189084" y="12116"/>
                      <a:pt x="210150" y="0"/>
                      <a:pt x="232935" y="0"/>
                    </a:cubicBezTo>
                    <a:lnTo>
                      <a:pt x="565731" y="0"/>
                    </a:lnTo>
                    <a:cubicBezTo>
                      <a:pt x="588516" y="0"/>
                      <a:pt x="609582" y="12116"/>
                      <a:pt x="621040" y="31810"/>
                    </a:cubicBezTo>
                    <a:lnTo>
                      <a:pt x="787226" y="317440"/>
                    </a:lnTo>
                    <a:cubicBezTo>
                      <a:pt x="798666" y="337104"/>
                      <a:pt x="798666" y="361396"/>
                      <a:pt x="787226" y="381060"/>
                    </a:cubicBezTo>
                    <a:close/>
                  </a:path>
                </a:pathLst>
              </a:custGeom>
              <a:gradFill rotWithShape="1">
                <a:gsLst>
                  <a:gs pos="0">
                    <a:srgbClr val="153862">
                      <a:alpha val="100000"/>
                    </a:srgbClr>
                  </a:gs>
                  <a:gs pos="100000">
                    <a:srgbClr val="255389">
                      <a:alpha val="100000"/>
                    </a:srgbClr>
                  </a:gs>
                </a:gsLst>
                <a:path path="circle">
                  <a:fillToRect l="50000" t="50000" r="50000" b="50000"/>
                </a:path>
              </a:gradFill>
            </p:spPr>
            <p:txBody>
              <a:bodyPr/>
              <a:lstStyle/>
              <a:p>
                <a:endParaRPr lang="en-US"/>
              </a:p>
            </p:txBody>
          </p:sp>
          <p:sp>
            <p:nvSpPr>
              <p:cNvPr id="55" name="TextBox 55"/>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56" name="Group 56"/>
            <p:cNvGrpSpPr/>
            <p:nvPr/>
          </p:nvGrpSpPr>
          <p:grpSpPr>
            <a:xfrm>
              <a:off x="719755" y="11010687"/>
              <a:ext cx="5704573" cy="9208029"/>
              <a:chOff x="0" y="0"/>
              <a:chExt cx="1080630" cy="1744297"/>
            </a:xfrm>
          </p:grpSpPr>
          <p:sp>
            <p:nvSpPr>
              <p:cNvPr id="57" name="Freeform 57"/>
              <p:cNvSpPr/>
              <p:nvPr/>
            </p:nvSpPr>
            <p:spPr>
              <a:xfrm>
                <a:off x="0" y="0"/>
                <a:ext cx="1080629" cy="1744297"/>
              </a:xfrm>
              <a:custGeom>
                <a:avLst/>
                <a:gdLst/>
                <a:ahLst/>
                <a:cxnLst/>
                <a:rect l="l" t="t" r="r" b="b"/>
                <a:pathLst>
                  <a:path w="1080629" h="1744297">
                    <a:moveTo>
                      <a:pt x="65143" y="0"/>
                    </a:moveTo>
                    <a:lnTo>
                      <a:pt x="1015487" y="0"/>
                    </a:lnTo>
                    <a:cubicBezTo>
                      <a:pt x="1051464" y="0"/>
                      <a:pt x="1080629" y="29165"/>
                      <a:pt x="1080629" y="65143"/>
                    </a:cubicBezTo>
                    <a:lnTo>
                      <a:pt x="1080629" y="1679154"/>
                    </a:lnTo>
                    <a:cubicBezTo>
                      <a:pt x="1080629" y="1696431"/>
                      <a:pt x="1073766" y="1713000"/>
                      <a:pt x="1061550" y="1725217"/>
                    </a:cubicBezTo>
                    <a:cubicBezTo>
                      <a:pt x="1049333" y="1737434"/>
                      <a:pt x="1032764" y="1744297"/>
                      <a:pt x="1015487" y="1744297"/>
                    </a:cubicBezTo>
                    <a:lnTo>
                      <a:pt x="65143" y="1744297"/>
                    </a:lnTo>
                    <a:cubicBezTo>
                      <a:pt x="47866" y="1744297"/>
                      <a:pt x="31297" y="1737434"/>
                      <a:pt x="19080" y="1725217"/>
                    </a:cubicBezTo>
                    <a:cubicBezTo>
                      <a:pt x="6863" y="1713000"/>
                      <a:pt x="0" y="1696431"/>
                      <a:pt x="0" y="1679154"/>
                    </a:cubicBezTo>
                    <a:lnTo>
                      <a:pt x="0" y="65143"/>
                    </a:lnTo>
                    <a:cubicBezTo>
                      <a:pt x="0" y="47866"/>
                      <a:pt x="6863" y="31297"/>
                      <a:pt x="19080" y="19080"/>
                    </a:cubicBezTo>
                    <a:cubicBezTo>
                      <a:pt x="31297" y="6863"/>
                      <a:pt x="47866" y="0"/>
                      <a:pt x="65143" y="0"/>
                    </a:cubicBezTo>
                    <a:close/>
                  </a:path>
                </a:pathLst>
              </a:custGeom>
              <a:solidFill>
                <a:srgbClr val="FFFFFF"/>
              </a:solidFill>
            </p:spPr>
            <p:txBody>
              <a:bodyPr/>
              <a:lstStyle/>
              <a:p>
                <a:endParaRPr lang="en-US"/>
              </a:p>
            </p:txBody>
          </p:sp>
          <p:sp>
            <p:nvSpPr>
              <p:cNvPr id="58" name="TextBox 58"/>
              <p:cNvSpPr txBox="1"/>
              <p:nvPr/>
            </p:nvSpPr>
            <p:spPr>
              <a:xfrm>
                <a:off x="0" y="-38100"/>
                <a:ext cx="1080630" cy="1782397"/>
              </a:xfrm>
              <a:prstGeom prst="rect">
                <a:avLst/>
              </a:prstGeom>
            </p:spPr>
            <p:txBody>
              <a:bodyPr lIns="50800" tIns="50800" rIns="50800" bIns="50800" rtlCol="0" anchor="ctr"/>
              <a:lstStyle/>
              <a:p>
                <a:pPr algn="ctr">
                  <a:lnSpc>
                    <a:spcPts val="2659"/>
                  </a:lnSpc>
                </a:pPr>
                <a:endParaRPr/>
              </a:p>
            </p:txBody>
          </p:sp>
        </p:grpSp>
        <p:sp>
          <p:nvSpPr>
            <p:cNvPr id="59" name="Freeform 59"/>
            <p:cNvSpPr/>
            <p:nvPr/>
          </p:nvSpPr>
          <p:spPr>
            <a:xfrm rot="-5400000">
              <a:off x="2182557" y="8396608"/>
              <a:ext cx="2778970" cy="2525389"/>
            </a:xfrm>
            <a:custGeom>
              <a:avLst/>
              <a:gdLst/>
              <a:ahLst/>
              <a:cxnLst/>
              <a:rect l="l" t="t" r="r" b="b"/>
              <a:pathLst>
                <a:path w="2778970" h="2525389">
                  <a:moveTo>
                    <a:pt x="0" y="0"/>
                  </a:moveTo>
                  <a:lnTo>
                    <a:pt x="2778970" y="0"/>
                  </a:lnTo>
                  <a:lnTo>
                    <a:pt x="2778970" y="2525389"/>
                  </a:lnTo>
                  <a:lnTo>
                    <a:pt x="0" y="2525389"/>
                  </a:lnTo>
                  <a:lnTo>
                    <a:pt x="0" y="0"/>
                  </a:lnTo>
                  <a:close/>
                </a:path>
              </a:pathLst>
            </a:custGeom>
            <a:blipFill>
              <a:blip r:embed="rId4"/>
              <a:stretch>
                <a:fillRect/>
              </a:stretch>
            </a:blipFill>
          </p:spPr>
          <p:txBody>
            <a:bodyPr/>
            <a:lstStyle/>
            <a:p>
              <a:endParaRPr lang="en-US"/>
            </a:p>
          </p:txBody>
        </p:sp>
        <p:grpSp>
          <p:nvGrpSpPr>
            <p:cNvPr id="60" name="Group 60"/>
            <p:cNvGrpSpPr/>
            <p:nvPr/>
          </p:nvGrpSpPr>
          <p:grpSpPr>
            <a:xfrm>
              <a:off x="2588171" y="8413091"/>
              <a:ext cx="2046421" cy="2381289"/>
              <a:chOff x="0" y="0"/>
              <a:chExt cx="698500" cy="812800"/>
            </a:xfrm>
          </p:grpSpPr>
          <p:sp>
            <p:nvSpPr>
              <p:cNvPr id="61" name="Freeform 61"/>
              <p:cNvSpPr/>
              <p:nvPr/>
            </p:nvSpPr>
            <p:spPr>
              <a:xfrm>
                <a:off x="0" y="14983"/>
                <a:ext cx="698500" cy="782834"/>
              </a:xfrm>
              <a:custGeom>
                <a:avLst/>
                <a:gdLst/>
                <a:ahLst/>
                <a:cxnLst/>
                <a:rect l="l" t="t" r="r" b="b"/>
                <a:pathLst>
                  <a:path w="698500" h="782834">
                    <a:moveTo>
                      <a:pt x="416693" y="24257"/>
                    </a:moveTo>
                    <a:lnTo>
                      <a:pt x="631057" y="148977"/>
                    </a:lnTo>
                    <a:cubicBezTo>
                      <a:pt x="672812" y="173272"/>
                      <a:pt x="698500" y="217936"/>
                      <a:pt x="698500" y="266245"/>
                    </a:cubicBezTo>
                    <a:lnTo>
                      <a:pt x="698500" y="516589"/>
                    </a:lnTo>
                    <a:cubicBezTo>
                      <a:pt x="698500" y="564898"/>
                      <a:pt x="672812" y="609563"/>
                      <a:pt x="631057" y="633857"/>
                    </a:cubicBezTo>
                    <a:lnTo>
                      <a:pt x="416693" y="758577"/>
                    </a:lnTo>
                    <a:cubicBezTo>
                      <a:pt x="375002" y="782834"/>
                      <a:pt x="323498" y="782834"/>
                      <a:pt x="281807" y="758577"/>
                    </a:cubicBezTo>
                    <a:lnTo>
                      <a:pt x="67443" y="633857"/>
                    </a:lnTo>
                    <a:cubicBezTo>
                      <a:pt x="25688" y="609563"/>
                      <a:pt x="0" y="564898"/>
                      <a:pt x="0" y="516589"/>
                    </a:cubicBezTo>
                    <a:lnTo>
                      <a:pt x="0" y="266245"/>
                    </a:lnTo>
                    <a:cubicBezTo>
                      <a:pt x="0" y="217936"/>
                      <a:pt x="25688" y="173272"/>
                      <a:pt x="67443" y="148977"/>
                    </a:cubicBezTo>
                    <a:lnTo>
                      <a:pt x="281807" y="24257"/>
                    </a:lnTo>
                    <a:cubicBezTo>
                      <a:pt x="323498" y="0"/>
                      <a:pt x="375002" y="0"/>
                      <a:pt x="416693" y="24257"/>
                    </a:cubicBezTo>
                    <a:close/>
                  </a:path>
                </a:pathLst>
              </a:custGeom>
              <a:gradFill rotWithShape="1">
                <a:gsLst>
                  <a:gs pos="0">
                    <a:srgbClr val="3183ED">
                      <a:alpha val="100000"/>
                    </a:srgbClr>
                  </a:gs>
                  <a:gs pos="100000">
                    <a:srgbClr val="56CCF2">
                      <a:alpha val="100000"/>
                    </a:srgbClr>
                  </a:gs>
                </a:gsLst>
                <a:lin ang="5400000"/>
              </a:gradFill>
              <a:ln w="12700" cap="sq">
                <a:solidFill>
                  <a:srgbClr val="000000"/>
                </a:solidFill>
                <a:prstDash val="solid"/>
                <a:miter/>
              </a:ln>
            </p:spPr>
            <p:txBody>
              <a:bodyPr/>
              <a:lstStyle/>
              <a:p>
                <a:endParaRPr lang="en-US"/>
              </a:p>
            </p:txBody>
          </p:sp>
        </p:grpSp>
        <p:sp>
          <p:nvSpPr>
            <p:cNvPr id="62" name="Freeform 62"/>
            <p:cNvSpPr/>
            <p:nvPr/>
          </p:nvSpPr>
          <p:spPr>
            <a:xfrm>
              <a:off x="3042709" y="9040608"/>
              <a:ext cx="1112065" cy="1208766"/>
            </a:xfrm>
            <a:custGeom>
              <a:avLst/>
              <a:gdLst/>
              <a:ahLst/>
              <a:cxnLst/>
              <a:rect l="l" t="t" r="r" b="b"/>
              <a:pathLst>
                <a:path w="1112065" h="1208766">
                  <a:moveTo>
                    <a:pt x="0" y="0"/>
                  </a:moveTo>
                  <a:lnTo>
                    <a:pt x="1112065" y="0"/>
                  </a:lnTo>
                  <a:lnTo>
                    <a:pt x="1112065" y="1208766"/>
                  </a:lnTo>
                  <a:lnTo>
                    <a:pt x="0" y="120876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63" name="TextBox 63"/>
            <p:cNvSpPr txBox="1"/>
            <p:nvPr/>
          </p:nvSpPr>
          <p:spPr>
            <a:xfrm>
              <a:off x="1209358" y="11287388"/>
              <a:ext cx="4725368" cy="504613"/>
            </a:xfrm>
            <a:prstGeom prst="rect">
              <a:avLst/>
            </a:prstGeom>
          </p:spPr>
          <p:txBody>
            <a:bodyPr lIns="0" tIns="0" rIns="0" bIns="0" rtlCol="0" anchor="t">
              <a:spAutoFit/>
            </a:bodyPr>
            <a:lstStyle/>
            <a:p>
              <a:pPr algn="ctr">
                <a:lnSpc>
                  <a:spcPts val="3289"/>
                </a:lnSpc>
              </a:pPr>
              <a:r>
                <a:rPr lang="en-US" sz="2349" spc="-39">
                  <a:solidFill>
                    <a:srgbClr val="000000"/>
                  </a:solidFill>
                  <a:latin typeface="Clear Sans"/>
                  <a:ea typeface="Clear Sans"/>
                  <a:cs typeface="Clear Sans"/>
                  <a:sym typeface="Clear Sans"/>
                </a:rPr>
                <a:t>Communication</a:t>
              </a:r>
            </a:p>
          </p:txBody>
        </p:sp>
      </p:grpSp>
      <p:sp>
        <p:nvSpPr>
          <p:cNvPr id="64" name="Freeform 64"/>
          <p:cNvSpPr/>
          <p:nvPr/>
        </p:nvSpPr>
        <p:spPr>
          <a:xfrm>
            <a:off x="675901" y="6221537"/>
            <a:ext cx="5397792" cy="3036763"/>
          </a:xfrm>
          <a:custGeom>
            <a:avLst/>
            <a:gdLst/>
            <a:ahLst/>
            <a:cxnLst/>
            <a:rect l="l" t="t" r="r" b="b"/>
            <a:pathLst>
              <a:path w="5397792" h="3036763">
                <a:moveTo>
                  <a:pt x="0" y="0"/>
                </a:moveTo>
                <a:lnTo>
                  <a:pt x="5397792" y="0"/>
                </a:lnTo>
                <a:lnTo>
                  <a:pt x="5397792" y="3036763"/>
                </a:lnTo>
                <a:lnTo>
                  <a:pt x="0" y="3036763"/>
                </a:lnTo>
                <a:lnTo>
                  <a:pt x="0" y="0"/>
                </a:lnTo>
                <a:close/>
              </a:path>
            </a:pathLst>
          </a:custGeom>
          <a:blipFill>
            <a:blip r:embed="rId11"/>
            <a:stretch>
              <a:fillRect l="-20247" b="-22777"/>
            </a:stretch>
          </a:blipFill>
        </p:spPr>
        <p:txBody>
          <a:bodyPr/>
          <a:lstStyle/>
          <a:p>
            <a:endParaRPr lang="en-US"/>
          </a:p>
        </p:txBody>
      </p:sp>
      <p:sp>
        <p:nvSpPr>
          <p:cNvPr id="65" name="Freeform 65"/>
          <p:cNvSpPr/>
          <p:nvPr/>
        </p:nvSpPr>
        <p:spPr>
          <a:xfrm>
            <a:off x="6462643" y="6221537"/>
            <a:ext cx="5341164" cy="3051532"/>
          </a:xfrm>
          <a:custGeom>
            <a:avLst/>
            <a:gdLst/>
            <a:ahLst/>
            <a:cxnLst/>
            <a:rect l="l" t="t" r="r" b="b"/>
            <a:pathLst>
              <a:path w="5341164" h="3051532">
                <a:moveTo>
                  <a:pt x="0" y="0"/>
                </a:moveTo>
                <a:lnTo>
                  <a:pt x="5341164" y="0"/>
                </a:lnTo>
                <a:lnTo>
                  <a:pt x="5341164" y="3051532"/>
                </a:lnTo>
                <a:lnTo>
                  <a:pt x="0" y="3051532"/>
                </a:lnTo>
                <a:lnTo>
                  <a:pt x="0" y="0"/>
                </a:lnTo>
                <a:close/>
              </a:path>
            </a:pathLst>
          </a:custGeom>
          <a:blipFill>
            <a:blip r:embed="rId12"/>
            <a:stretch>
              <a:fillRect t="-16396"/>
            </a:stretch>
          </a:blipFill>
        </p:spPr>
        <p:txBody>
          <a:bodyPr/>
          <a:lstStyle/>
          <a:p>
            <a:endParaRPr lang="en-US"/>
          </a:p>
        </p:txBody>
      </p:sp>
      <p:sp>
        <p:nvSpPr>
          <p:cNvPr id="66" name="Freeform 66"/>
          <p:cNvSpPr/>
          <p:nvPr/>
        </p:nvSpPr>
        <p:spPr>
          <a:xfrm>
            <a:off x="12334428" y="6236307"/>
            <a:ext cx="5338711" cy="3036763"/>
          </a:xfrm>
          <a:custGeom>
            <a:avLst/>
            <a:gdLst/>
            <a:ahLst/>
            <a:cxnLst/>
            <a:rect l="l" t="t" r="r" b="b"/>
            <a:pathLst>
              <a:path w="5338711" h="3036763">
                <a:moveTo>
                  <a:pt x="0" y="0"/>
                </a:moveTo>
                <a:lnTo>
                  <a:pt x="5338711" y="0"/>
                </a:lnTo>
                <a:lnTo>
                  <a:pt x="5338711" y="3036762"/>
                </a:lnTo>
                <a:lnTo>
                  <a:pt x="0" y="3036762"/>
                </a:lnTo>
                <a:lnTo>
                  <a:pt x="0" y="0"/>
                </a:lnTo>
                <a:close/>
              </a:path>
            </a:pathLst>
          </a:custGeom>
          <a:blipFill>
            <a:blip r:embed="rId13"/>
            <a:stretch>
              <a:fillRect b="-17128"/>
            </a:stretch>
          </a:blipFill>
        </p:spPr>
        <p:txBody>
          <a:bodyPr/>
          <a:lstStyle/>
          <a:p>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Freeform 2"/>
          <p:cNvSpPr/>
          <p:nvPr/>
        </p:nvSpPr>
        <p:spPr>
          <a:xfrm rot="-5400000">
            <a:off x="4611783" y="5475385"/>
            <a:ext cx="4063908" cy="3693076"/>
          </a:xfrm>
          <a:custGeom>
            <a:avLst/>
            <a:gdLst/>
            <a:ahLst/>
            <a:cxnLst/>
            <a:rect l="l" t="t" r="r" b="b"/>
            <a:pathLst>
              <a:path w="4063908" h="3693076">
                <a:moveTo>
                  <a:pt x="0" y="0"/>
                </a:moveTo>
                <a:lnTo>
                  <a:pt x="4063908" y="0"/>
                </a:lnTo>
                <a:lnTo>
                  <a:pt x="4063908" y="3693077"/>
                </a:lnTo>
                <a:lnTo>
                  <a:pt x="0" y="3693077"/>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5204945" y="5499489"/>
            <a:ext cx="2992643" cy="3482348"/>
            <a:chOff x="0" y="0"/>
            <a:chExt cx="698500" cy="812800"/>
          </a:xfrm>
        </p:grpSpPr>
        <p:sp>
          <p:nvSpPr>
            <p:cNvPr id="4" name="Freeform 4"/>
            <p:cNvSpPr/>
            <p:nvPr/>
          </p:nvSpPr>
          <p:spPr>
            <a:xfrm>
              <a:off x="0" y="10246"/>
              <a:ext cx="698500" cy="792308"/>
            </a:xfrm>
            <a:custGeom>
              <a:avLst/>
              <a:gdLst/>
              <a:ahLst/>
              <a:cxnLst/>
              <a:rect l="l" t="t" r="r" b="b"/>
              <a:pathLst>
                <a:path w="698500" h="792308">
                  <a:moveTo>
                    <a:pt x="395369" y="16587"/>
                  </a:moveTo>
                  <a:lnTo>
                    <a:pt x="652381" y="166121"/>
                  </a:lnTo>
                  <a:cubicBezTo>
                    <a:pt x="680934" y="182734"/>
                    <a:pt x="698500" y="213276"/>
                    <a:pt x="698500" y="246311"/>
                  </a:cubicBezTo>
                  <a:lnTo>
                    <a:pt x="698500" y="545997"/>
                  </a:lnTo>
                  <a:cubicBezTo>
                    <a:pt x="698500" y="579032"/>
                    <a:pt x="680934" y="609574"/>
                    <a:pt x="652381" y="626187"/>
                  </a:cubicBezTo>
                  <a:lnTo>
                    <a:pt x="395369" y="775721"/>
                  </a:lnTo>
                  <a:cubicBezTo>
                    <a:pt x="366860" y="792308"/>
                    <a:pt x="331640" y="792308"/>
                    <a:pt x="303131" y="775721"/>
                  </a:cubicBezTo>
                  <a:lnTo>
                    <a:pt x="46119" y="626187"/>
                  </a:lnTo>
                  <a:cubicBezTo>
                    <a:pt x="17566" y="609574"/>
                    <a:pt x="0" y="579032"/>
                    <a:pt x="0" y="545997"/>
                  </a:cubicBezTo>
                  <a:lnTo>
                    <a:pt x="0" y="246311"/>
                  </a:lnTo>
                  <a:cubicBezTo>
                    <a:pt x="0" y="213276"/>
                    <a:pt x="17566" y="182734"/>
                    <a:pt x="46119" y="166121"/>
                  </a:cubicBezTo>
                  <a:lnTo>
                    <a:pt x="303131" y="16587"/>
                  </a:lnTo>
                  <a:cubicBezTo>
                    <a:pt x="331640" y="0"/>
                    <a:pt x="366860" y="0"/>
                    <a:pt x="395369" y="16587"/>
                  </a:cubicBezTo>
                  <a:close/>
                </a:path>
              </a:pathLst>
            </a:custGeom>
            <a:gradFill rotWithShape="1">
              <a:gsLst>
                <a:gs pos="0">
                  <a:srgbClr val="3183ED">
                    <a:alpha val="100000"/>
                  </a:srgbClr>
                </a:gs>
                <a:gs pos="100000">
                  <a:srgbClr val="56CCF2">
                    <a:alpha val="100000"/>
                  </a:srgbClr>
                </a:gs>
              </a:gsLst>
              <a:lin ang="5400000"/>
            </a:gradFill>
            <a:ln w="12700" cap="rnd">
              <a:solidFill>
                <a:srgbClr val="000000"/>
              </a:solidFill>
              <a:prstDash val="solid"/>
              <a:round/>
            </a:ln>
          </p:spPr>
          <p:txBody>
            <a:bodyPr/>
            <a:lstStyle/>
            <a:p>
              <a:endParaRPr lang="en-US"/>
            </a:p>
          </p:txBody>
        </p:sp>
      </p:grpSp>
      <p:sp>
        <p:nvSpPr>
          <p:cNvPr id="5" name="Freeform 5"/>
          <p:cNvSpPr/>
          <p:nvPr/>
        </p:nvSpPr>
        <p:spPr>
          <a:xfrm rot="-5400000">
            <a:off x="2295044" y="6401851"/>
            <a:ext cx="4104427" cy="3729898"/>
          </a:xfrm>
          <a:custGeom>
            <a:avLst/>
            <a:gdLst/>
            <a:ahLst/>
            <a:cxnLst/>
            <a:rect l="l" t="t" r="r" b="b"/>
            <a:pathLst>
              <a:path w="4104427" h="3729898">
                <a:moveTo>
                  <a:pt x="0" y="0"/>
                </a:moveTo>
                <a:lnTo>
                  <a:pt x="4104428" y="0"/>
                </a:lnTo>
                <a:lnTo>
                  <a:pt x="4104428" y="3729899"/>
                </a:lnTo>
                <a:lnTo>
                  <a:pt x="0" y="3729899"/>
                </a:lnTo>
                <a:lnTo>
                  <a:pt x="0" y="0"/>
                </a:lnTo>
                <a:close/>
              </a:path>
            </a:pathLst>
          </a:custGeom>
          <a:blipFill>
            <a:blip r:embed="rId3"/>
            <a:stretch>
              <a:fillRect/>
            </a:stretch>
          </a:blipFill>
        </p:spPr>
        <p:txBody>
          <a:bodyPr/>
          <a:lstStyle/>
          <a:p>
            <a:endParaRPr lang="en-US"/>
          </a:p>
        </p:txBody>
      </p:sp>
      <p:grpSp>
        <p:nvGrpSpPr>
          <p:cNvPr id="6" name="Group 6"/>
          <p:cNvGrpSpPr/>
          <p:nvPr/>
        </p:nvGrpSpPr>
        <p:grpSpPr>
          <a:xfrm>
            <a:off x="2482309" y="6214587"/>
            <a:ext cx="3236445" cy="3766045"/>
            <a:chOff x="0" y="0"/>
            <a:chExt cx="698500" cy="812800"/>
          </a:xfrm>
        </p:grpSpPr>
        <p:sp>
          <p:nvSpPr>
            <p:cNvPr id="7" name="Freeform 7"/>
            <p:cNvSpPr/>
            <p:nvPr/>
          </p:nvSpPr>
          <p:spPr>
            <a:xfrm>
              <a:off x="0" y="9474"/>
              <a:ext cx="698500" cy="793852"/>
            </a:xfrm>
            <a:custGeom>
              <a:avLst/>
              <a:gdLst/>
              <a:ahLst/>
              <a:cxnLst/>
              <a:rect l="l" t="t" r="r" b="b"/>
              <a:pathLst>
                <a:path w="698500" h="793852">
                  <a:moveTo>
                    <a:pt x="391895" y="15337"/>
                  </a:moveTo>
                  <a:lnTo>
                    <a:pt x="655855" y="168915"/>
                  </a:lnTo>
                  <a:cubicBezTo>
                    <a:pt x="682258" y="184276"/>
                    <a:pt x="698500" y="212517"/>
                    <a:pt x="698500" y="243063"/>
                  </a:cubicBezTo>
                  <a:lnTo>
                    <a:pt x="698500" y="550789"/>
                  </a:lnTo>
                  <a:cubicBezTo>
                    <a:pt x="698500" y="581335"/>
                    <a:pt x="682258" y="609576"/>
                    <a:pt x="655855" y="624937"/>
                  </a:cubicBezTo>
                  <a:lnTo>
                    <a:pt x="391895" y="778515"/>
                  </a:lnTo>
                  <a:cubicBezTo>
                    <a:pt x="365533" y="793852"/>
                    <a:pt x="332967" y="793852"/>
                    <a:pt x="306605" y="778515"/>
                  </a:cubicBezTo>
                  <a:lnTo>
                    <a:pt x="42645" y="624937"/>
                  </a:lnTo>
                  <a:cubicBezTo>
                    <a:pt x="16242" y="609576"/>
                    <a:pt x="0" y="581335"/>
                    <a:pt x="0" y="550789"/>
                  </a:cubicBezTo>
                  <a:lnTo>
                    <a:pt x="0" y="243063"/>
                  </a:lnTo>
                  <a:cubicBezTo>
                    <a:pt x="0" y="212517"/>
                    <a:pt x="16242" y="184276"/>
                    <a:pt x="42645" y="168915"/>
                  </a:cubicBezTo>
                  <a:lnTo>
                    <a:pt x="306605" y="15337"/>
                  </a:lnTo>
                  <a:cubicBezTo>
                    <a:pt x="332967" y="0"/>
                    <a:pt x="365533" y="0"/>
                    <a:pt x="391895" y="15337"/>
                  </a:cubicBezTo>
                  <a:close/>
                </a:path>
              </a:pathLst>
            </a:custGeom>
            <a:gradFill rotWithShape="1">
              <a:gsLst>
                <a:gs pos="0">
                  <a:srgbClr val="FFB613">
                    <a:alpha val="100000"/>
                  </a:srgbClr>
                </a:gs>
                <a:gs pos="100000">
                  <a:srgbClr val="FFE42F">
                    <a:alpha val="100000"/>
                  </a:srgbClr>
                </a:gs>
              </a:gsLst>
              <a:lin ang="5400000"/>
            </a:gradFill>
            <a:ln w="12700" cap="rnd">
              <a:solidFill>
                <a:srgbClr val="000000"/>
              </a:solidFill>
              <a:prstDash val="solid"/>
              <a:round/>
            </a:ln>
          </p:spPr>
          <p:txBody>
            <a:bodyPr/>
            <a:lstStyle/>
            <a:p>
              <a:endParaRPr lang="en-US"/>
            </a:p>
          </p:txBody>
        </p:sp>
      </p:grpSp>
      <p:sp>
        <p:nvSpPr>
          <p:cNvPr id="8" name="Freeform 8"/>
          <p:cNvSpPr/>
          <p:nvPr/>
        </p:nvSpPr>
        <p:spPr>
          <a:xfrm rot="-5400000">
            <a:off x="-1424760" y="7124852"/>
            <a:ext cx="5099103" cy="4633810"/>
          </a:xfrm>
          <a:custGeom>
            <a:avLst/>
            <a:gdLst/>
            <a:ahLst/>
            <a:cxnLst/>
            <a:rect l="l" t="t" r="r" b="b"/>
            <a:pathLst>
              <a:path w="5099103" h="4633810">
                <a:moveTo>
                  <a:pt x="0" y="0"/>
                </a:moveTo>
                <a:lnTo>
                  <a:pt x="5099103" y="0"/>
                </a:lnTo>
                <a:lnTo>
                  <a:pt x="5099103" y="4633810"/>
                </a:lnTo>
                <a:lnTo>
                  <a:pt x="0" y="4633810"/>
                </a:lnTo>
                <a:lnTo>
                  <a:pt x="0" y="0"/>
                </a:lnTo>
                <a:close/>
              </a:path>
            </a:pathLst>
          </a:custGeom>
          <a:blipFill>
            <a:blip r:embed="rId3"/>
            <a:stretch>
              <a:fillRect/>
            </a:stretch>
          </a:blipFill>
        </p:spPr>
        <p:txBody>
          <a:bodyPr/>
          <a:lstStyle/>
          <a:p>
            <a:endParaRPr lang="en-US"/>
          </a:p>
        </p:txBody>
      </p:sp>
      <p:grpSp>
        <p:nvGrpSpPr>
          <p:cNvPr id="9" name="Group 9"/>
          <p:cNvGrpSpPr/>
          <p:nvPr/>
        </p:nvGrpSpPr>
        <p:grpSpPr>
          <a:xfrm>
            <a:off x="-752686" y="6821431"/>
            <a:ext cx="3754955" cy="4369403"/>
            <a:chOff x="0" y="0"/>
            <a:chExt cx="698500" cy="812800"/>
          </a:xfrm>
        </p:grpSpPr>
        <p:sp>
          <p:nvSpPr>
            <p:cNvPr id="10" name="Freeform 10"/>
            <p:cNvSpPr/>
            <p:nvPr/>
          </p:nvSpPr>
          <p:spPr>
            <a:xfrm>
              <a:off x="0" y="8166"/>
              <a:ext cx="698500" cy="796469"/>
            </a:xfrm>
            <a:custGeom>
              <a:avLst/>
              <a:gdLst/>
              <a:ahLst/>
              <a:cxnLst/>
              <a:rect l="l" t="t" r="r" b="b"/>
              <a:pathLst>
                <a:path w="698500" h="796469">
                  <a:moveTo>
                    <a:pt x="386006" y="13219"/>
                  </a:moveTo>
                  <a:lnTo>
                    <a:pt x="661744" y="173649"/>
                  </a:lnTo>
                  <a:cubicBezTo>
                    <a:pt x="684500" y="186889"/>
                    <a:pt x="698500" y="211231"/>
                    <a:pt x="698500" y="237558"/>
                  </a:cubicBezTo>
                  <a:lnTo>
                    <a:pt x="698500" y="558910"/>
                  </a:lnTo>
                  <a:cubicBezTo>
                    <a:pt x="698500" y="585237"/>
                    <a:pt x="684500" y="609579"/>
                    <a:pt x="661744" y="622819"/>
                  </a:cubicBezTo>
                  <a:lnTo>
                    <a:pt x="386006" y="783249"/>
                  </a:lnTo>
                  <a:cubicBezTo>
                    <a:pt x="363285" y="796468"/>
                    <a:pt x="335215" y="796468"/>
                    <a:pt x="312494" y="783249"/>
                  </a:cubicBezTo>
                  <a:lnTo>
                    <a:pt x="36756" y="622819"/>
                  </a:lnTo>
                  <a:cubicBezTo>
                    <a:pt x="14000" y="609579"/>
                    <a:pt x="0" y="585237"/>
                    <a:pt x="0" y="558910"/>
                  </a:cubicBezTo>
                  <a:lnTo>
                    <a:pt x="0" y="237558"/>
                  </a:lnTo>
                  <a:cubicBezTo>
                    <a:pt x="0" y="211231"/>
                    <a:pt x="14000" y="186889"/>
                    <a:pt x="36756" y="173649"/>
                  </a:cubicBezTo>
                  <a:lnTo>
                    <a:pt x="312494" y="13219"/>
                  </a:lnTo>
                  <a:cubicBezTo>
                    <a:pt x="335215" y="0"/>
                    <a:pt x="363285" y="0"/>
                    <a:pt x="386006" y="13219"/>
                  </a:cubicBezTo>
                  <a:close/>
                </a:path>
              </a:pathLst>
            </a:custGeom>
            <a:gradFill rotWithShape="1">
              <a:gsLst>
                <a:gs pos="0">
                  <a:srgbClr val="3183ED">
                    <a:alpha val="100000"/>
                  </a:srgbClr>
                </a:gs>
                <a:gs pos="100000">
                  <a:srgbClr val="56CCF2">
                    <a:alpha val="100000"/>
                  </a:srgbClr>
                </a:gs>
              </a:gsLst>
              <a:lin ang="5400000"/>
            </a:gradFill>
            <a:ln w="12700" cap="rnd">
              <a:solidFill>
                <a:srgbClr val="000000"/>
              </a:solidFill>
              <a:prstDash val="solid"/>
              <a:round/>
            </a:ln>
          </p:spPr>
          <p:txBody>
            <a:bodyPr/>
            <a:lstStyle/>
            <a:p>
              <a:endParaRPr lang="en-US"/>
            </a:p>
          </p:txBody>
        </p:sp>
      </p:grpSp>
      <p:sp>
        <p:nvSpPr>
          <p:cNvPr id="11" name="Freeform 11"/>
          <p:cNvSpPr/>
          <p:nvPr/>
        </p:nvSpPr>
        <p:spPr>
          <a:xfrm>
            <a:off x="131017" y="8105798"/>
            <a:ext cx="2370342" cy="1665165"/>
          </a:xfrm>
          <a:custGeom>
            <a:avLst/>
            <a:gdLst/>
            <a:ahLst/>
            <a:cxnLst/>
            <a:rect l="l" t="t" r="r" b="b"/>
            <a:pathLst>
              <a:path w="2370342" h="1665165">
                <a:moveTo>
                  <a:pt x="0" y="0"/>
                </a:moveTo>
                <a:lnTo>
                  <a:pt x="2370342" y="0"/>
                </a:lnTo>
                <a:lnTo>
                  <a:pt x="2370342" y="1665165"/>
                </a:lnTo>
                <a:lnTo>
                  <a:pt x="0" y="16651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Freeform 12"/>
          <p:cNvSpPr/>
          <p:nvPr/>
        </p:nvSpPr>
        <p:spPr>
          <a:xfrm>
            <a:off x="3263071" y="7281533"/>
            <a:ext cx="1675054" cy="1685589"/>
          </a:xfrm>
          <a:custGeom>
            <a:avLst/>
            <a:gdLst/>
            <a:ahLst/>
            <a:cxnLst/>
            <a:rect l="l" t="t" r="r" b="b"/>
            <a:pathLst>
              <a:path w="1675054" h="1685589">
                <a:moveTo>
                  <a:pt x="0" y="0"/>
                </a:moveTo>
                <a:lnTo>
                  <a:pt x="1675053" y="0"/>
                </a:lnTo>
                <a:lnTo>
                  <a:pt x="1675053" y="1685588"/>
                </a:lnTo>
                <a:lnTo>
                  <a:pt x="0" y="16855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Freeform 13"/>
          <p:cNvSpPr/>
          <p:nvPr/>
        </p:nvSpPr>
        <p:spPr>
          <a:xfrm>
            <a:off x="5906089" y="6386037"/>
            <a:ext cx="1701411" cy="1701411"/>
          </a:xfrm>
          <a:custGeom>
            <a:avLst/>
            <a:gdLst/>
            <a:ahLst/>
            <a:cxnLst/>
            <a:rect l="l" t="t" r="r" b="b"/>
            <a:pathLst>
              <a:path w="1701411" h="1701411">
                <a:moveTo>
                  <a:pt x="0" y="0"/>
                </a:moveTo>
                <a:lnTo>
                  <a:pt x="1701411" y="0"/>
                </a:lnTo>
                <a:lnTo>
                  <a:pt x="1701411" y="1701410"/>
                </a:lnTo>
                <a:lnTo>
                  <a:pt x="0" y="170141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4" name="TextBox 14"/>
          <p:cNvSpPr txBox="1"/>
          <p:nvPr/>
        </p:nvSpPr>
        <p:spPr>
          <a:xfrm>
            <a:off x="572314" y="1488898"/>
            <a:ext cx="7056567" cy="3529965"/>
          </a:xfrm>
          <a:prstGeom prst="rect">
            <a:avLst/>
          </a:prstGeom>
        </p:spPr>
        <p:txBody>
          <a:bodyPr lIns="0" tIns="0" rIns="0" bIns="0" rtlCol="0" anchor="t">
            <a:spAutoFit/>
          </a:bodyPr>
          <a:lstStyle/>
          <a:p>
            <a:pPr marL="0" lvl="0" indent="0" algn="l">
              <a:lnSpc>
                <a:spcPts val="9179"/>
              </a:lnSpc>
            </a:pPr>
            <a:r>
              <a:rPr lang="en-US" sz="8499" b="1" spc="-212">
                <a:solidFill>
                  <a:srgbClr val="112D4E"/>
                </a:solidFill>
                <a:latin typeface="Barlow Bold"/>
                <a:ea typeface="Barlow Bold"/>
                <a:cs typeface="Barlow Bold"/>
                <a:sym typeface="Barlow Bold"/>
              </a:rPr>
              <a:t>Module 3: Discussion Questions</a:t>
            </a:r>
          </a:p>
        </p:txBody>
      </p:sp>
      <p:grpSp>
        <p:nvGrpSpPr>
          <p:cNvPr id="15" name="Group 15"/>
          <p:cNvGrpSpPr/>
          <p:nvPr/>
        </p:nvGrpSpPr>
        <p:grpSpPr>
          <a:xfrm>
            <a:off x="8830729" y="1028700"/>
            <a:ext cx="8875374" cy="1989710"/>
            <a:chOff x="0" y="0"/>
            <a:chExt cx="11833832" cy="2652947"/>
          </a:xfrm>
        </p:grpSpPr>
        <p:grpSp>
          <p:nvGrpSpPr>
            <p:cNvPr id="16" name="Group 16"/>
            <p:cNvGrpSpPr/>
            <p:nvPr/>
          </p:nvGrpSpPr>
          <p:grpSpPr>
            <a:xfrm>
              <a:off x="0" y="0"/>
              <a:ext cx="835390" cy="835390"/>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3183ED">
                      <a:alpha val="100000"/>
                    </a:srgbClr>
                  </a:gs>
                  <a:gs pos="100000">
                    <a:srgbClr val="56CCF2">
                      <a:alpha val="100000"/>
                    </a:srgbClr>
                  </a:gs>
                </a:gsLst>
                <a:lin ang="5400000"/>
              </a:gradFill>
            </p:spPr>
            <p:txBody>
              <a:bodyPr/>
              <a:lstStyle/>
              <a:p>
                <a:endParaRPr lang="en-US"/>
              </a:p>
            </p:txBody>
          </p:sp>
          <p:sp>
            <p:nvSpPr>
              <p:cNvPr id="18" name="TextBox 1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9" name="TextBox 19"/>
            <p:cNvSpPr txBox="1"/>
            <p:nvPr/>
          </p:nvSpPr>
          <p:spPr>
            <a:xfrm>
              <a:off x="1259313" y="1055985"/>
              <a:ext cx="10574519" cy="1596962"/>
            </a:xfrm>
            <a:prstGeom prst="rect">
              <a:avLst/>
            </a:prstGeom>
          </p:spPr>
          <p:txBody>
            <a:bodyPr lIns="0" tIns="0" rIns="0" bIns="0" rtlCol="0" anchor="t">
              <a:spAutoFit/>
            </a:bodyPr>
            <a:lstStyle/>
            <a:p>
              <a:pPr marL="0" lvl="0" indent="0" algn="l">
                <a:lnSpc>
                  <a:spcPts val="3283"/>
                </a:lnSpc>
              </a:pPr>
              <a:r>
                <a:rPr lang="en-US" sz="2345" spc="-44">
                  <a:solidFill>
                    <a:srgbClr val="000000"/>
                  </a:solidFill>
                  <a:latin typeface="Clear Sans"/>
                  <a:ea typeface="Clear Sans"/>
                  <a:cs typeface="Clear Sans"/>
                  <a:sym typeface="Clear Sans"/>
                </a:rPr>
                <a:t>What are your most important considerations when selecting an emergency operations center? How about a backup location?</a:t>
              </a:r>
            </a:p>
          </p:txBody>
        </p:sp>
        <p:sp>
          <p:nvSpPr>
            <p:cNvPr id="20" name="TextBox 20"/>
            <p:cNvSpPr txBox="1"/>
            <p:nvPr/>
          </p:nvSpPr>
          <p:spPr>
            <a:xfrm>
              <a:off x="1259313" y="84395"/>
              <a:ext cx="5545439" cy="704700"/>
            </a:xfrm>
            <a:prstGeom prst="rect">
              <a:avLst/>
            </a:prstGeom>
          </p:spPr>
          <p:txBody>
            <a:bodyPr lIns="0" tIns="0" rIns="0" bIns="0" rtlCol="0" anchor="t">
              <a:spAutoFit/>
            </a:bodyPr>
            <a:lstStyle/>
            <a:p>
              <a:pPr marL="0" lvl="0" indent="0" algn="l">
                <a:lnSpc>
                  <a:spcPts val="3949"/>
                </a:lnSpc>
              </a:pPr>
              <a:r>
                <a:rPr lang="en-US" sz="3656" b="1" spc="-91">
                  <a:solidFill>
                    <a:srgbClr val="112D4E"/>
                  </a:solidFill>
                  <a:latin typeface="Barlow Bold"/>
                  <a:ea typeface="Barlow Bold"/>
                  <a:cs typeface="Barlow Bold"/>
                  <a:sym typeface="Barlow Bold"/>
                </a:rPr>
                <a:t>EOC Location</a:t>
              </a:r>
            </a:p>
          </p:txBody>
        </p:sp>
      </p:grpSp>
      <p:grpSp>
        <p:nvGrpSpPr>
          <p:cNvPr id="21" name="Group 21"/>
          <p:cNvGrpSpPr/>
          <p:nvPr/>
        </p:nvGrpSpPr>
        <p:grpSpPr>
          <a:xfrm>
            <a:off x="8830729" y="4363793"/>
            <a:ext cx="9121941" cy="1135696"/>
            <a:chOff x="0" y="0"/>
            <a:chExt cx="12162589" cy="1514262"/>
          </a:xfrm>
        </p:grpSpPr>
        <p:grpSp>
          <p:nvGrpSpPr>
            <p:cNvPr id="22" name="Group 22"/>
            <p:cNvGrpSpPr/>
            <p:nvPr/>
          </p:nvGrpSpPr>
          <p:grpSpPr>
            <a:xfrm>
              <a:off x="0" y="67711"/>
              <a:ext cx="835390" cy="835390"/>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FB613">
                      <a:alpha val="100000"/>
                    </a:srgbClr>
                  </a:gs>
                  <a:gs pos="100000">
                    <a:srgbClr val="FFE42F">
                      <a:alpha val="100000"/>
                    </a:srgbClr>
                  </a:gs>
                </a:gsLst>
                <a:lin ang="5400000"/>
              </a:gradFill>
            </p:spPr>
            <p:txBody>
              <a:bodyPr/>
              <a:lstStyle/>
              <a:p>
                <a:endParaRPr lang="en-US"/>
              </a:p>
            </p:txBody>
          </p:sp>
          <p:sp>
            <p:nvSpPr>
              <p:cNvPr id="24" name="TextBox 2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5" name="TextBox 25"/>
            <p:cNvSpPr txBox="1"/>
            <p:nvPr/>
          </p:nvSpPr>
          <p:spPr>
            <a:xfrm>
              <a:off x="1292535" y="1009500"/>
              <a:ext cx="10870053" cy="504761"/>
            </a:xfrm>
            <a:prstGeom prst="rect">
              <a:avLst/>
            </a:prstGeom>
          </p:spPr>
          <p:txBody>
            <a:bodyPr lIns="0" tIns="0" rIns="0" bIns="0" rtlCol="0" anchor="t">
              <a:spAutoFit/>
            </a:bodyPr>
            <a:lstStyle/>
            <a:p>
              <a:pPr marL="0" lvl="0" indent="0" algn="l">
                <a:lnSpc>
                  <a:spcPts val="3283"/>
                </a:lnSpc>
              </a:pPr>
              <a:r>
                <a:rPr lang="en-US" sz="2345" spc="-44">
                  <a:solidFill>
                    <a:srgbClr val="000000"/>
                  </a:solidFill>
                  <a:latin typeface="Clear Sans"/>
                  <a:ea typeface="Clear Sans"/>
                  <a:cs typeface="Clear Sans"/>
                  <a:sym typeface="Clear Sans"/>
                </a:rPr>
                <a:t>What are some strategies you have used to staff your EOC?</a:t>
              </a:r>
            </a:p>
          </p:txBody>
        </p:sp>
        <p:sp>
          <p:nvSpPr>
            <p:cNvPr id="26" name="TextBox 26"/>
            <p:cNvSpPr txBox="1"/>
            <p:nvPr/>
          </p:nvSpPr>
          <p:spPr>
            <a:xfrm>
              <a:off x="1292535" y="38100"/>
              <a:ext cx="4217072" cy="704700"/>
            </a:xfrm>
            <a:prstGeom prst="rect">
              <a:avLst/>
            </a:prstGeom>
          </p:spPr>
          <p:txBody>
            <a:bodyPr lIns="0" tIns="0" rIns="0" bIns="0" rtlCol="0" anchor="t">
              <a:spAutoFit/>
            </a:bodyPr>
            <a:lstStyle/>
            <a:p>
              <a:pPr marL="0" lvl="0" indent="0" algn="l">
                <a:lnSpc>
                  <a:spcPts val="3949"/>
                </a:lnSpc>
              </a:pPr>
              <a:r>
                <a:rPr lang="en-US" sz="3656" b="1" spc="-91">
                  <a:solidFill>
                    <a:srgbClr val="112D4E"/>
                  </a:solidFill>
                  <a:latin typeface="Barlow Bold"/>
                  <a:ea typeface="Barlow Bold"/>
                  <a:cs typeface="Barlow Bold"/>
                  <a:sym typeface="Barlow Bold"/>
                </a:rPr>
                <a:t>Staffing</a:t>
              </a:r>
            </a:p>
          </p:txBody>
        </p:sp>
      </p:grpSp>
      <p:grpSp>
        <p:nvGrpSpPr>
          <p:cNvPr id="27" name="Group 27"/>
          <p:cNvGrpSpPr/>
          <p:nvPr/>
        </p:nvGrpSpPr>
        <p:grpSpPr>
          <a:xfrm>
            <a:off x="8830729" y="6998802"/>
            <a:ext cx="7599522" cy="2251050"/>
            <a:chOff x="0" y="0"/>
            <a:chExt cx="10132696" cy="3001400"/>
          </a:xfrm>
        </p:grpSpPr>
        <p:grpSp>
          <p:nvGrpSpPr>
            <p:cNvPr id="28" name="Group 28"/>
            <p:cNvGrpSpPr/>
            <p:nvPr/>
          </p:nvGrpSpPr>
          <p:grpSpPr>
            <a:xfrm>
              <a:off x="0" y="61049"/>
              <a:ext cx="835390" cy="835390"/>
              <a:chOff x="0" y="0"/>
              <a:chExt cx="812800" cy="812800"/>
            </a:xfrm>
          </p:grpSpPr>
          <p:sp>
            <p:nvSpPr>
              <p:cNvPr id="29" name="Freeform 2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3183ED">
                      <a:alpha val="100000"/>
                    </a:srgbClr>
                  </a:gs>
                  <a:gs pos="100000">
                    <a:srgbClr val="56CCF2">
                      <a:alpha val="100000"/>
                    </a:srgbClr>
                  </a:gs>
                </a:gsLst>
                <a:lin ang="5400000"/>
              </a:gradFill>
            </p:spPr>
            <p:txBody>
              <a:bodyPr/>
              <a:lstStyle/>
              <a:p>
                <a:endParaRPr lang="en-US"/>
              </a:p>
            </p:txBody>
          </p:sp>
          <p:sp>
            <p:nvSpPr>
              <p:cNvPr id="30" name="TextBox 3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31" name="TextBox 31"/>
            <p:cNvSpPr txBox="1"/>
            <p:nvPr/>
          </p:nvSpPr>
          <p:spPr>
            <a:xfrm>
              <a:off x="1266011" y="858339"/>
              <a:ext cx="8866685" cy="2143062"/>
            </a:xfrm>
            <a:prstGeom prst="rect">
              <a:avLst/>
            </a:prstGeom>
          </p:spPr>
          <p:txBody>
            <a:bodyPr lIns="0" tIns="0" rIns="0" bIns="0" rtlCol="0" anchor="t">
              <a:spAutoFit/>
            </a:bodyPr>
            <a:lstStyle/>
            <a:p>
              <a:pPr marL="0" lvl="0" indent="0" algn="l">
                <a:lnSpc>
                  <a:spcPts val="3283"/>
                </a:lnSpc>
              </a:pPr>
              <a:r>
                <a:rPr lang="en-US" sz="2345" spc="-44">
                  <a:solidFill>
                    <a:srgbClr val="000000"/>
                  </a:solidFill>
                  <a:latin typeface="Clear Sans"/>
                  <a:ea typeface="Clear Sans"/>
                  <a:cs typeface="Clear Sans"/>
                  <a:sym typeface="Clear Sans"/>
                </a:rPr>
                <a:t>For individuals who operate virtual EOCs. Describe how you incorporated the virtual operating environment into your plans, and how you adapted your incident documentation. </a:t>
              </a:r>
            </a:p>
          </p:txBody>
        </p:sp>
        <p:sp>
          <p:nvSpPr>
            <p:cNvPr id="32" name="TextBox 32"/>
            <p:cNvSpPr txBox="1"/>
            <p:nvPr/>
          </p:nvSpPr>
          <p:spPr>
            <a:xfrm>
              <a:off x="1282631" y="38100"/>
              <a:ext cx="6408025" cy="704700"/>
            </a:xfrm>
            <a:prstGeom prst="rect">
              <a:avLst/>
            </a:prstGeom>
          </p:spPr>
          <p:txBody>
            <a:bodyPr lIns="0" tIns="0" rIns="0" bIns="0" rtlCol="0" anchor="t">
              <a:spAutoFit/>
            </a:bodyPr>
            <a:lstStyle/>
            <a:p>
              <a:pPr marL="0" lvl="0" indent="0" algn="l">
                <a:lnSpc>
                  <a:spcPts val="3949"/>
                </a:lnSpc>
              </a:pPr>
              <a:r>
                <a:rPr lang="en-US" sz="3656" b="1" spc="-91">
                  <a:solidFill>
                    <a:srgbClr val="112D4E"/>
                  </a:solidFill>
                  <a:latin typeface="Barlow Bold"/>
                  <a:ea typeface="Barlow Bold"/>
                  <a:cs typeface="Barlow Bold"/>
                  <a:sym typeface="Barlow Bold"/>
                </a:rPr>
                <a:t>Virtual EOCs</a:t>
              </a: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grpSp>
        <p:nvGrpSpPr>
          <p:cNvPr id="2" name="Group 2"/>
          <p:cNvGrpSpPr/>
          <p:nvPr/>
        </p:nvGrpSpPr>
        <p:grpSpPr>
          <a:xfrm>
            <a:off x="-5198104" y="-1968163"/>
            <a:ext cx="7573225" cy="6508240"/>
            <a:chOff x="0" y="0"/>
            <a:chExt cx="812800" cy="698500"/>
          </a:xfrm>
        </p:grpSpPr>
        <p:sp>
          <p:nvSpPr>
            <p:cNvPr id="3" name="Freeform 3"/>
            <p:cNvSpPr/>
            <p:nvPr/>
          </p:nvSpPr>
          <p:spPr>
            <a:xfrm>
              <a:off x="7067" y="0"/>
              <a:ext cx="798666" cy="698500"/>
            </a:xfrm>
            <a:custGeom>
              <a:avLst/>
              <a:gdLst/>
              <a:ahLst/>
              <a:cxnLst/>
              <a:rect l="l" t="t" r="r" b="b"/>
              <a:pathLst>
                <a:path w="798666" h="698500">
                  <a:moveTo>
                    <a:pt x="787226" y="381060"/>
                  </a:moveTo>
                  <a:lnTo>
                    <a:pt x="621040" y="666690"/>
                  </a:lnTo>
                  <a:cubicBezTo>
                    <a:pt x="609582" y="686384"/>
                    <a:pt x="588516" y="698500"/>
                    <a:pt x="565731" y="698500"/>
                  </a:cubicBezTo>
                  <a:lnTo>
                    <a:pt x="232935" y="698500"/>
                  </a:lnTo>
                  <a:cubicBezTo>
                    <a:pt x="210150" y="698500"/>
                    <a:pt x="189084" y="686384"/>
                    <a:pt x="177626" y="666690"/>
                  </a:cubicBezTo>
                  <a:lnTo>
                    <a:pt x="11440" y="381060"/>
                  </a:lnTo>
                  <a:cubicBezTo>
                    <a:pt x="0" y="361396"/>
                    <a:pt x="0" y="337104"/>
                    <a:pt x="11440" y="317440"/>
                  </a:cubicBezTo>
                  <a:lnTo>
                    <a:pt x="177626" y="31810"/>
                  </a:lnTo>
                  <a:cubicBezTo>
                    <a:pt x="189084" y="12116"/>
                    <a:pt x="210150" y="0"/>
                    <a:pt x="232935" y="0"/>
                  </a:cubicBezTo>
                  <a:lnTo>
                    <a:pt x="565731" y="0"/>
                  </a:lnTo>
                  <a:cubicBezTo>
                    <a:pt x="588516" y="0"/>
                    <a:pt x="609582" y="12116"/>
                    <a:pt x="621040" y="31810"/>
                  </a:cubicBezTo>
                  <a:lnTo>
                    <a:pt x="787226" y="317440"/>
                  </a:lnTo>
                  <a:cubicBezTo>
                    <a:pt x="798666" y="337104"/>
                    <a:pt x="798666" y="361396"/>
                    <a:pt x="787226" y="381060"/>
                  </a:cubicBezTo>
                  <a:close/>
                </a:path>
              </a:pathLst>
            </a:custGeom>
            <a:gradFill rotWithShape="1">
              <a:gsLst>
                <a:gs pos="0">
                  <a:srgbClr val="153862">
                    <a:alpha val="100000"/>
                  </a:srgbClr>
                </a:gs>
                <a:gs pos="100000">
                  <a:srgbClr val="255389">
                    <a:alpha val="100000"/>
                  </a:srgbClr>
                </a:gs>
              </a:gsLst>
              <a:path path="circle">
                <a:fillToRect l="50000" t="50000" r="50000" b="50000"/>
              </a:path>
            </a:gradFill>
          </p:spPr>
          <p:txBody>
            <a:bodyPr/>
            <a:lstStyle/>
            <a:p>
              <a:endParaRPr lang="en-US"/>
            </a:p>
          </p:txBody>
        </p:sp>
        <p:sp>
          <p:nvSpPr>
            <p:cNvPr id="4" name="TextBox 4"/>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6557252" y="-1309297"/>
            <a:ext cx="6172867" cy="5304807"/>
            <a:chOff x="0" y="0"/>
            <a:chExt cx="812800" cy="698500"/>
          </a:xfrm>
        </p:grpSpPr>
        <p:sp>
          <p:nvSpPr>
            <p:cNvPr id="6" name="Freeform 6"/>
            <p:cNvSpPr/>
            <p:nvPr/>
          </p:nvSpPr>
          <p:spPr>
            <a:xfrm>
              <a:off x="8670" y="0"/>
              <a:ext cx="795460" cy="698500"/>
            </a:xfrm>
            <a:custGeom>
              <a:avLst/>
              <a:gdLst/>
              <a:ahLst/>
              <a:cxnLst/>
              <a:rect l="l" t="t" r="r" b="b"/>
              <a:pathLst>
                <a:path w="795460" h="698500">
                  <a:moveTo>
                    <a:pt x="781424" y="388276"/>
                  </a:moveTo>
                  <a:lnTo>
                    <a:pt x="623636" y="659474"/>
                  </a:lnTo>
                  <a:cubicBezTo>
                    <a:pt x="609578" y="683636"/>
                    <a:pt x="583733" y="698500"/>
                    <a:pt x="555779" y="698500"/>
                  </a:cubicBezTo>
                  <a:lnTo>
                    <a:pt x="239681" y="698500"/>
                  </a:lnTo>
                  <a:cubicBezTo>
                    <a:pt x="211727" y="698500"/>
                    <a:pt x="185882" y="683636"/>
                    <a:pt x="171824" y="659474"/>
                  </a:cubicBezTo>
                  <a:lnTo>
                    <a:pt x="14036" y="388276"/>
                  </a:lnTo>
                  <a:cubicBezTo>
                    <a:pt x="0" y="364152"/>
                    <a:pt x="0" y="334348"/>
                    <a:pt x="14036" y="310224"/>
                  </a:cubicBezTo>
                  <a:lnTo>
                    <a:pt x="171824" y="39026"/>
                  </a:lnTo>
                  <a:cubicBezTo>
                    <a:pt x="185882" y="14864"/>
                    <a:pt x="211727" y="0"/>
                    <a:pt x="239681" y="0"/>
                  </a:cubicBezTo>
                  <a:lnTo>
                    <a:pt x="555779" y="0"/>
                  </a:lnTo>
                  <a:cubicBezTo>
                    <a:pt x="583733" y="0"/>
                    <a:pt x="609578" y="14864"/>
                    <a:pt x="623636" y="39026"/>
                  </a:cubicBezTo>
                  <a:lnTo>
                    <a:pt x="781424" y="310224"/>
                  </a:lnTo>
                  <a:cubicBezTo>
                    <a:pt x="795460" y="334348"/>
                    <a:pt x="795460" y="364152"/>
                    <a:pt x="781424" y="388276"/>
                  </a:cubicBezTo>
                  <a:close/>
                </a:path>
              </a:pathLst>
            </a:custGeom>
            <a:solidFill>
              <a:srgbClr val="000000">
                <a:alpha val="0"/>
              </a:srgbClr>
            </a:solidFill>
            <a:ln w="66675" cap="rnd">
              <a:gradFill>
                <a:gsLst>
                  <a:gs pos="0">
                    <a:srgbClr val="112D4E">
                      <a:alpha val="100000"/>
                    </a:srgbClr>
                  </a:gs>
                  <a:gs pos="50000">
                    <a:srgbClr val="255389">
                      <a:alpha val="100000"/>
                    </a:srgbClr>
                  </a:gs>
                  <a:gs pos="100000">
                    <a:srgbClr val="2A96E4">
                      <a:alpha val="100000"/>
                    </a:srgbClr>
                  </a:gs>
                </a:gsLst>
                <a:lin ang="5400000"/>
              </a:gradFill>
              <a:prstDash val="solid"/>
              <a:round/>
            </a:ln>
          </p:spPr>
          <p:txBody>
            <a:bodyPr/>
            <a:lstStyle/>
            <a:p>
              <a:endParaRPr lang="en-US"/>
            </a:p>
          </p:txBody>
        </p:sp>
        <p:sp>
          <p:nvSpPr>
            <p:cNvPr id="7" name="TextBox 7"/>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4488400" y="-1309297"/>
            <a:ext cx="6172867" cy="5304807"/>
            <a:chOff x="0" y="0"/>
            <a:chExt cx="812800" cy="698500"/>
          </a:xfrm>
        </p:grpSpPr>
        <p:sp>
          <p:nvSpPr>
            <p:cNvPr id="9" name="Freeform 9"/>
            <p:cNvSpPr/>
            <p:nvPr/>
          </p:nvSpPr>
          <p:spPr>
            <a:xfrm>
              <a:off x="8670" y="0"/>
              <a:ext cx="795460" cy="698500"/>
            </a:xfrm>
            <a:custGeom>
              <a:avLst/>
              <a:gdLst/>
              <a:ahLst/>
              <a:cxnLst/>
              <a:rect l="l" t="t" r="r" b="b"/>
              <a:pathLst>
                <a:path w="795460" h="698500">
                  <a:moveTo>
                    <a:pt x="781424" y="388276"/>
                  </a:moveTo>
                  <a:lnTo>
                    <a:pt x="623636" y="659474"/>
                  </a:lnTo>
                  <a:cubicBezTo>
                    <a:pt x="609578" y="683636"/>
                    <a:pt x="583733" y="698500"/>
                    <a:pt x="555779" y="698500"/>
                  </a:cubicBezTo>
                  <a:lnTo>
                    <a:pt x="239681" y="698500"/>
                  </a:lnTo>
                  <a:cubicBezTo>
                    <a:pt x="211727" y="698500"/>
                    <a:pt x="185882" y="683636"/>
                    <a:pt x="171824" y="659474"/>
                  </a:cubicBezTo>
                  <a:lnTo>
                    <a:pt x="14036" y="388276"/>
                  </a:lnTo>
                  <a:cubicBezTo>
                    <a:pt x="0" y="364152"/>
                    <a:pt x="0" y="334348"/>
                    <a:pt x="14036" y="310224"/>
                  </a:cubicBezTo>
                  <a:lnTo>
                    <a:pt x="171824" y="39026"/>
                  </a:lnTo>
                  <a:cubicBezTo>
                    <a:pt x="185882" y="14864"/>
                    <a:pt x="211727" y="0"/>
                    <a:pt x="239681" y="0"/>
                  </a:cubicBezTo>
                  <a:lnTo>
                    <a:pt x="555779" y="0"/>
                  </a:lnTo>
                  <a:cubicBezTo>
                    <a:pt x="583733" y="0"/>
                    <a:pt x="609578" y="14864"/>
                    <a:pt x="623636" y="39026"/>
                  </a:cubicBezTo>
                  <a:lnTo>
                    <a:pt x="781424" y="310224"/>
                  </a:lnTo>
                  <a:cubicBezTo>
                    <a:pt x="795460" y="334348"/>
                    <a:pt x="795460" y="364152"/>
                    <a:pt x="781424" y="388276"/>
                  </a:cubicBezTo>
                  <a:close/>
                </a:path>
              </a:pathLst>
            </a:custGeom>
            <a:solidFill>
              <a:srgbClr val="000000">
                <a:alpha val="0"/>
              </a:srgbClr>
            </a:solidFill>
            <a:ln w="66675" cap="rnd">
              <a:gradFill>
                <a:gsLst>
                  <a:gs pos="0">
                    <a:srgbClr val="112D4E">
                      <a:alpha val="100000"/>
                    </a:srgbClr>
                  </a:gs>
                  <a:gs pos="50000">
                    <a:srgbClr val="255389">
                      <a:alpha val="100000"/>
                    </a:srgbClr>
                  </a:gs>
                  <a:gs pos="100000">
                    <a:srgbClr val="2A96E4">
                      <a:alpha val="100000"/>
                    </a:srgbClr>
                  </a:gs>
                </a:gsLst>
                <a:lin ang="5400000"/>
              </a:gradFill>
              <a:prstDash val="solid"/>
              <a:round/>
            </a:ln>
          </p:spPr>
          <p:txBody>
            <a:bodyPr/>
            <a:lstStyle/>
            <a:p>
              <a:endParaRPr lang="en-US"/>
            </a:p>
          </p:txBody>
        </p:sp>
        <p:sp>
          <p:nvSpPr>
            <p:cNvPr id="10" name="TextBox 10"/>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rot="-10800000">
            <a:off x="15401426" y="-1548695"/>
            <a:ext cx="3715747" cy="4323778"/>
            <a:chOff x="0" y="0"/>
            <a:chExt cx="698500" cy="812800"/>
          </a:xfrm>
        </p:grpSpPr>
        <p:sp>
          <p:nvSpPr>
            <p:cNvPr id="12" name="Freeform 12"/>
            <p:cNvSpPr/>
            <p:nvPr/>
          </p:nvSpPr>
          <p:spPr>
            <a:xfrm>
              <a:off x="0" y="7564"/>
              <a:ext cx="698500" cy="797671"/>
            </a:xfrm>
            <a:custGeom>
              <a:avLst/>
              <a:gdLst/>
              <a:ahLst/>
              <a:cxnLst/>
              <a:rect l="l" t="t" r="r" b="b"/>
              <a:pathLst>
                <a:path w="698500" h="797671">
                  <a:moveTo>
                    <a:pt x="383298" y="12246"/>
                  </a:moveTo>
                  <a:lnTo>
                    <a:pt x="664452" y="175826"/>
                  </a:lnTo>
                  <a:cubicBezTo>
                    <a:pt x="685532" y="188091"/>
                    <a:pt x="698500" y="210640"/>
                    <a:pt x="698500" y="235028"/>
                  </a:cubicBezTo>
                  <a:lnTo>
                    <a:pt x="698500" y="562644"/>
                  </a:lnTo>
                  <a:cubicBezTo>
                    <a:pt x="698500" y="587032"/>
                    <a:pt x="685532" y="609581"/>
                    <a:pt x="664452" y="621846"/>
                  </a:cubicBezTo>
                  <a:lnTo>
                    <a:pt x="383298" y="785426"/>
                  </a:lnTo>
                  <a:cubicBezTo>
                    <a:pt x="362251" y="797672"/>
                    <a:pt x="336249" y="797672"/>
                    <a:pt x="315202" y="785426"/>
                  </a:cubicBezTo>
                  <a:lnTo>
                    <a:pt x="34048" y="621846"/>
                  </a:lnTo>
                  <a:cubicBezTo>
                    <a:pt x="12968" y="609581"/>
                    <a:pt x="0" y="587032"/>
                    <a:pt x="0" y="562644"/>
                  </a:cubicBezTo>
                  <a:lnTo>
                    <a:pt x="0" y="235028"/>
                  </a:lnTo>
                  <a:cubicBezTo>
                    <a:pt x="0" y="210640"/>
                    <a:pt x="12968" y="188091"/>
                    <a:pt x="34048" y="175826"/>
                  </a:cubicBezTo>
                  <a:lnTo>
                    <a:pt x="315202" y="12246"/>
                  </a:lnTo>
                  <a:cubicBezTo>
                    <a:pt x="336249" y="0"/>
                    <a:pt x="362251" y="0"/>
                    <a:pt x="383298" y="12246"/>
                  </a:cubicBezTo>
                  <a:close/>
                </a:path>
              </a:pathLst>
            </a:custGeom>
            <a:solidFill>
              <a:srgbClr val="000000">
                <a:alpha val="0"/>
              </a:srgbClr>
            </a:solidFill>
            <a:ln w="133350" cap="rnd">
              <a:gradFill>
                <a:gsLst>
                  <a:gs pos="0">
                    <a:srgbClr val="FFB613">
                      <a:alpha val="100000"/>
                    </a:srgbClr>
                  </a:gs>
                  <a:gs pos="100000">
                    <a:srgbClr val="FFE42F">
                      <a:alpha val="100000"/>
                    </a:srgbClr>
                  </a:gs>
                </a:gsLst>
                <a:lin ang="5400000"/>
              </a:gradFill>
              <a:prstDash val="solid"/>
              <a:round/>
            </a:ln>
          </p:spPr>
          <p:txBody>
            <a:bodyPr/>
            <a:lstStyle/>
            <a:p>
              <a:endParaRPr lang="en-US"/>
            </a:p>
          </p:txBody>
        </p:sp>
        <p:sp>
          <p:nvSpPr>
            <p:cNvPr id="13" name="TextBox 13"/>
            <p:cNvSpPr txBox="1"/>
            <p:nvPr/>
          </p:nvSpPr>
          <p:spPr>
            <a:xfrm>
              <a:off x="0" y="101600"/>
              <a:ext cx="698500" cy="571500"/>
            </a:xfrm>
            <a:prstGeom prst="rect">
              <a:avLst/>
            </a:prstGeom>
          </p:spPr>
          <p:txBody>
            <a:bodyPr lIns="120277" tIns="120277" rIns="120277" bIns="120277" rtlCol="0" anchor="ctr"/>
            <a:lstStyle/>
            <a:p>
              <a:pPr algn="ctr">
                <a:lnSpc>
                  <a:spcPts val="2659"/>
                </a:lnSpc>
              </a:pPr>
              <a:endParaRPr/>
            </a:p>
          </p:txBody>
        </p:sp>
      </p:grpSp>
      <p:grpSp>
        <p:nvGrpSpPr>
          <p:cNvPr id="14" name="Group 14"/>
          <p:cNvGrpSpPr/>
          <p:nvPr/>
        </p:nvGrpSpPr>
        <p:grpSpPr>
          <a:xfrm rot="-10800000">
            <a:off x="-930682" y="-1548695"/>
            <a:ext cx="3715747" cy="4323778"/>
            <a:chOff x="0" y="0"/>
            <a:chExt cx="698500" cy="812800"/>
          </a:xfrm>
        </p:grpSpPr>
        <p:sp>
          <p:nvSpPr>
            <p:cNvPr id="15" name="Freeform 15"/>
            <p:cNvSpPr/>
            <p:nvPr/>
          </p:nvSpPr>
          <p:spPr>
            <a:xfrm>
              <a:off x="0" y="7564"/>
              <a:ext cx="698500" cy="797671"/>
            </a:xfrm>
            <a:custGeom>
              <a:avLst/>
              <a:gdLst/>
              <a:ahLst/>
              <a:cxnLst/>
              <a:rect l="l" t="t" r="r" b="b"/>
              <a:pathLst>
                <a:path w="698500" h="797671">
                  <a:moveTo>
                    <a:pt x="383298" y="12246"/>
                  </a:moveTo>
                  <a:lnTo>
                    <a:pt x="664452" y="175826"/>
                  </a:lnTo>
                  <a:cubicBezTo>
                    <a:pt x="685532" y="188091"/>
                    <a:pt x="698500" y="210640"/>
                    <a:pt x="698500" y="235028"/>
                  </a:cubicBezTo>
                  <a:lnTo>
                    <a:pt x="698500" y="562644"/>
                  </a:lnTo>
                  <a:cubicBezTo>
                    <a:pt x="698500" y="587032"/>
                    <a:pt x="685532" y="609581"/>
                    <a:pt x="664452" y="621846"/>
                  </a:cubicBezTo>
                  <a:lnTo>
                    <a:pt x="383298" y="785426"/>
                  </a:lnTo>
                  <a:cubicBezTo>
                    <a:pt x="362251" y="797672"/>
                    <a:pt x="336249" y="797672"/>
                    <a:pt x="315202" y="785426"/>
                  </a:cubicBezTo>
                  <a:lnTo>
                    <a:pt x="34048" y="621846"/>
                  </a:lnTo>
                  <a:cubicBezTo>
                    <a:pt x="12968" y="609581"/>
                    <a:pt x="0" y="587032"/>
                    <a:pt x="0" y="562644"/>
                  </a:cubicBezTo>
                  <a:lnTo>
                    <a:pt x="0" y="235028"/>
                  </a:lnTo>
                  <a:cubicBezTo>
                    <a:pt x="0" y="210640"/>
                    <a:pt x="12968" y="188091"/>
                    <a:pt x="34048" y="175826"/>
                  </a:cubicBezTo>
                  <a:lnTo>
                    <a:pt x="315202" y="12246"/>
                  </a:lnTo>
                  <a:cubicBezTo>
                    <a:pt x="336249" y="0"/>
                    <a:pt x="362251" y="0"/>
                    <a:pt x="383298" y="12246"/>
                  </a:cubicBezTo>
                  <a:close/>
                </a:path>
              </a:pathLst>
            </a:custGeom>
            <a:solidFill>
              <a:srgbClr val="000000">
                <a:alpha val="0"/>
              </a:srgbClr>
            </a:solidFill>
            <a:ln w="133350" cap="rnd">
              <a:gradFill>
                <a:gsLst>
                  <a:gs pos="0">
                    <a:srgbClr val="FFB613">
                      <a:alpha val="100000"/>
                    </a:srgbClr>
                  </a:gs>
                  <a:gs pos="100000">
                    <a:srgbClr val="FFE42F">
                      <a:alpha val="100000"/>
                    </a:srgbClr>
                  </a:gs>
                </a:gsLst>
                <a:lin ang="5400000"/>
              </a:gradFill>
              <a:prstDash val="solid"/>
              <a:round/>
            </a:ln>
          </p:spPr>
          <p:txBody>
            <a:bodyPr/>
            <a:lstStyle/>
            <a:p>
              <a:endParaRPr lang="en-US"/>
            </a:p>
          </p:txBody>
        </p:sp>
        <p:sp>
          <p:nvSpPr>
            <p:cNvPr id="16" name="TextBox 16"/>
            <p:cNvSpPr txBox="1"/>
            <p:nvPr/>
          </p:nvSpPr>
          <p:spPr>
            <a:xfrm>
              <a:off x="0" y="101600"/>
              <a:ext cx="698500" cy="571500"/>
            </a:xfrm>
            <a:prstGeom prst="rect">
              <a:avLst/>
            </a:prstGeom>
          </p:spPr>
          <p:txBody>
            <a:bodyPr lIns="120277" tIns="120277" rIns="120277" bIns="120277" rtlCol="0" anchor="ctr"/>
            <a:lstStyle/>
            <a:p>
              <a:pPr algn="ctr">
                <a:lnSpc>
                  <a:spcPts val="2659"/>
                </a:lnSpc>
              </a:pPr>
              <a:endParaRPr/>
            </a:p>
          </p:txBody>
        </p:sp>
      </p:grpSp>
      <p:sp>
        <p:nvSpPr>
          <p:cNvPr id="17" name="TextBox 17"/>
          <p:cNvSpPr txBox="1"/>
          <p:nvPr/>
        </p:nvSpPr>
        <p:spPr>
          <a:xfrm>
            <a:off x="3852750" y="1722333"/>
            <a:ext cx="10281136" cy="853440"/>
          </a:xfrm>
          <a:prstGeom prst="rect">
            <a:avLst/>
          </a:prstGeom>
        </p:spPr>
        <p:txBody>
          <a:bodyPr lIns="0" tIns="0" rIns="0" bIns="0" rtlCol="0" anchor="t">
            <a:spAutoFit/>
          </a:bodyPr>
          <a:lstStyle/>
          <a:p>
            <a:pPr marL="0" lvl="0" indent="0" algn="ctr">
              <a:lnSpc>
                <a:spcPts val="6480"/>
              </a:lnSpc>
            </a:pPr>
            <a:r>
              <a:rPr lang="en-US" sz="6000" b="1" spc="-150">
                <a:solidFill>
                  <a:srgbClr val="112D4E"/>
                </a:solidFill>
                <a:latin typeface="Barlow Bold"/>
                <a:ea typeface="Barlow Bold"/>
                <a:cs typeface="Barlow Bold"/>
                <a:sym typeface="Barlow Bold"/>
              </a:rPr>
              <a:t>Recovery</a:t>
            </a:r>
          </a:p>
        </p:txBody>
      </p:sp>
      <p:grpSp>
        <p:nvGrpSpPr>
          <p:cNvPr id="18" name="Group 18"/>
          <p:cNvGrpSpPr/>
          <p:nvPr/>
        </p:nvGrpSpPr>
        <p:grpSpPr>
          <a:xfrm>
            <a:off x="5062939" y="607481"/>
            <a:ext cx="8202730" cy="937688"/>
            <a:chOff x="0" y="0"/>
            <a:chExt cx="10936973" cy="1250251"/>
          </a:xfrm>
        </p:grpSpPr>
        <p:grpSp>
          <p:nvGrpSpPr>
            <p:cNvPr id="19" name="Group 19"/>
            <p:cNvGrpSpPr/>
            <p:nvPr/>
          </p:nvGrpSpPr>
          <p:grpSpPr>
            <a:xfrm rot="-10800000">
              <a:off x="0" y="0"/>
              <a:ext cx="10936973" cy="1250251"/>
              <a:chOff x="0" y="0"/>
              <a:chExt cx="5970210" cy="682480"/>
            </a:xfrm>
          </p:grpSpPr>
          <p:sp>
            <p:nvSpPr>
              <p:cNvPr id="20" name="Freeform 20"/>
              <p:cNvSpPr/>
              <p:nvPr/>
            </p:nvSpPr>
            <p:spPr>
              <a:xfrm>
                <a:off x="4118" y="0"/>
                <a:ext cx="5961973" cy="682480"/>
              </a:xfrm>
              <a:custGeom>
                <a:avLst/>
                <a:gdLst/>
                <a:ahLst/>
                <a:cxnLst/>
                <a:rect l="l" t="t" r="r" b="b"/>
                <a:pathLst>
                  <a:path w="5961973" h="682480">
                    <a:moveTo>
                      <a:pt x="217958" y="682480"/>
                    </a:moveTo>
                    <a:lnTo>
                      <a:pt x="5744015" y="682480"/>
                    </a:lnTo>
                    <a:cubicBezTo>
                      <a:pt x="5755214" y="682480"/>
                      <a:pt x="5765083" y="675121"/>
                      <a:pt x="5768278" y="664388"/>
                    </a:cubicBezTo>
                    <a:lnTo>
                      <a:pt x="5960705" y="18092"/>
                    </a:lnTo>
                    <a:cubicBezTo>
                      <a:pt x="5961973" y="13832"/>
                      <a:pt x="5961155" y="9224"/>
                      <a:pt x="5958499" y="5662"/>
                    </a:cubicBezTo>
                    <a:cubicBezTo>
                      <a:pt x="5955842" y="2099"/>
                      <a:pt x="5951659" y="0"/>
                      <a:pt x="5947215" y="0"/>
                    </a:cubicBezTo>
                    <a:lnTo>
                      <a:pt x="14758" y="0"/>
                    </a:lnTo>
                    <a:cubicBezTo>
                      <a:pt x="10314" y="0"/>
                      <a:pt x="6131" y="2099"/>
                      <a:pt x="3475" y="5662"/>
                    </a:cubicBezTo>
                    <a:cubicBezTo>
                      <a:pt x="818" y="9224"/>
                      <a:pt x="0" y="13832"/>
                      <a:pt x="1269" y="18092"/>
                    </a:cubicBezTo>
                    <a:lnTo>
                      <a:pt x="193695" y="664388"/>
                    </a:lnTo>
                    <a:cubicBezTo>
                      <a:pt x="196891" y="675121"/>
                      <a:pt x="206759" y="682480"/>
                      <a:pt x="217958" y="682480"/>
                    </a:cubicBezTo>
                    <a:close/>
                  </a:path>
                </a:pathLst>
              </a:custGeom>
              <a:gradFill rotWithShape="1">
                <a:gsLst>
                  <a:gs pos="0">
                    <a:srgbClr val="3183ED">
                      <a:alpha val="100000"/>
                    </a:srgbClr>
                  </a:gs>
                  <a:gs pos="100000">
                    <a:srgbClr val="56CCF2">
                      <a:alpha val="100000"/>
                    </a:srgbClr>
                  </a:gs>
                </a:gsLst>
                <a:lin ang="5400000"/>
              </a:gradFill>
              <a:ln cap="sq">
                <a:noFill/>
                <a:prstDash val="solid"/>
                <a:miter/>
              </a:ln>
            </p:spPr>
            <p:txBody>
              <a:bodyPr/>
              <a:lstStyle/>
              <a:p>
                <a:endParaRPr lang="en-US"/>
              </a:p>
            </p:txBody>
          </p:sp>
          <p:sp>
            <p:nvSpPr>
              <p:cNvPr id="21" name="TextBox 21"/>
              <p:cNvSpPr txBox="1"/>
              <p:nvPr/>
            </p:nvSpPr>
            <p:spPr>
              <a:xfrm>
                <a:off x="127000" y="-38100"/>
                <a:ext cx="5716210" cy="720580"/>
              </a:xfrm>
              <a:prstGeom prst="rect">
                <a:avLst/>
              </a:prstGeom>
            </p:spPr>
            <p:txBody>
              <a:bodyPr lIns="50800" tIns="50800" rIns="50800" bIns="50800" rtlCol="0" anchor="ctr"/>
              <a:lstStyle/>
              <a:p>
                <a:pPr algn="ctr">
                  <a:lnSpc>
                    <a:spcPts val="2659"/>
                  </a:lnSpc>
                </a:pPr>
                <a:endParaRPr/>
              </a:p>
            </p:txBody>
          </p:sp>
        </p:grpSp>
        <p:sp>
          <p:nvSpPr>
            <p:cNvPr id="22" name="TextBox 22"/>
            <p:cNvSpPr txBox="1"/>
            <p:nvPr/>
          </p:nvSpPr>
          <p:spPr>
            <a:xfrm>
              <a:off x="1400960" y="69850"/>
              <a:ext cx="8135052" cy="1001552"/>
            </a:xfrm>
            <a:prstGeom prst="rect">
              <a:avLst/>
            </a:prstGeom>
          </p:spPr>
          <p:txBody>
            <a:bodyPr lIns="0" tIns="0" rIns="0" bIns="0" rtlCol="0" anchor="t">
              <a:spAutoFit/>
            </a:bodyPr>
            <a:lstStyle/>
            <a:p>
              <a:pPr marL="0" lvl="0" indent="0" algn="ctr">
                <a:lnSpc>
                  <a:spcPts val="5644"/>
                </a:lnSpc>
              </a:pPr>
              <a:r>
                <a:rPr lang="en-US" sz="5226" b="1">
                  <a:solidFill>
                    <a:srgbClr val="FFFFFF"/>
                  </a:solidFill>
                  <a:latin typeface="Barlow Bold"/>
                  <a:ea typeface="Barlow Bold"/>
                  <a:cs typeface="Barlow Bold"/>
                  <a:sym typeface="Barlow Bold"/>
                </a:rPr>
                <a:t>Module 4</a:t>
              </a:r>
            </a:p>
          </p:txBody>
        </p:sp>
      </p:grpSp>
      <p:grpSp>
        <p:nvGrpSpPr>
          <p:cNvPr id="23" name="Group 23"/>
          <p:cNvGrpSpPr/>
          <p:nvPr/>
        </p:nvGrpSpPr>
        <p:grpSpPr>
          <a:xfrm>
            <a:off x="675901" y="2898909"/>
            <a:ext cx="5397792" cy="10429646"/>
            <a:chOff x="0" y="0"/>
            <a:chExt cx="7197056" cy="13906194"/>
          </a:xfrm>
        </p:grpSpPr>
        <p:grpSp>
          <p:nvGrpSpPr>
            <p:cNvPr id="24" name="Group 24"/>
            <p:cNvGrpSpPr/>
            <p:nvPr/>
          </p:nvGrpSpPr>
          <p:grpSpPr>
            <a:xfrm rot="-10800000">
              <a:off x="37751" y="1053984"/>
              <a:ext cx="7121553" cy="9115587"/>
              <a:chOff x="0" y="0"/>
              <a:chExt cx="635000" cy="812800"/>
            </a:xfrm>
          </p:grpSpPr>
          <p:sp>
            <p:nvSpPr>
              <p:cNvPr id="25" name="Freeform 25"/>
              <p:cNvSpPr/>
              <p:nvPr/>
            </p:nvSpPr>
            <p:spPr>
              <a:xfrm>
                <a:off x="0" y="0"/>
                <a:ext cx="635000" cy="810358"/>
              </a:xfrm>
              <a:custGeom>
                <a:avLst/>
                <a:gdLst/>
                <a:ahLst/>
                <a:cxnLst/>
                <a:rect l="l" t="t" r="r" b="b"/>
                <a:pathLst>
                  <a:path w="635000" h="810358">
                    <a:moveTo>
                      <a:pt x="635000" y="20383"/>
                    </a:moveTo>
                    <a:lnTo>
                      <a:pt x="635000" y="678117"/>
                    </a:lnTo>
                    <a:cubicBezTo>
                      <a:pt x="635000" y="690346"/>
                      <a:pt x="627328" y="701262"/>
                      <a:pt x="615822" y="705404"/>
                    </a:cubicBezTo>
                    <a:lnTo>
                      <a:pt x="336678" y="805896"/>
                    </a:lnTo>
                    <a:cubicBezTo>
                      <a:pt x="324282" y="810358"/>
                      <a:pt x="310718" y="810358"/>
                      <a:pt x="298322" y="805896"/>
                    </a:cubicBezTo>
                    <a:lnTo>
                      <a:pt x="19178" y="705404"/>
                    </a:lnTo>
                    <a:cubicBezTo>
                      <a:pt x="7672" y="701262"/>
                      <a:pt x="0" y="690346"/>
                      <a:pt x="0" y="678117"/>
                    </a:cubicBezTo>
                    <a:lnTo>
                      <a:pt x="0" y="20383"/>
                    </a:lnTo>
                    <a:cubicBezTo>
                      <a:pt x="0" y="14977"/>
                      <a:pt x="2148" y="9793"/>
                      <a:pt x="5970" y="5970"/>
                    </a:cubicBezTo>
                    <a:cubicBezTo>
                      <a:pt x="9793" y="2148"/>
                      <a:pt x="14977" y="0"/>
                      <a:pt x="20383" y="0"/>
                    </a:cubicBezTo>
                    <a:lnTo>
                      <a:pt x="614617" y="0"/>
                    </a:lnTo>
                    <a:cubicBezTo>
                      <a:pt x="620023" y="0"/>
                      <a:pt x="625207" y="2148"/>
                      <a:pt x="629030" y="5970"/>
                    </a:cubicBezTo>
                    <a:cubicBezTo>
                      <a:pt x="632852" y="9793"/>
                      <a:pt x="635000" y="14977"/>
                      <a:pt x="635000" y="20383"/>
                    </a:cubicBezTo>
                    <a:close/>
                  </a:path>
                </a:pathLst>
              </a:custGeom>
              <a:gradFill rotWithShape="1">
                <a:gsLst>
                  <a:gs pos="0">
                    <a:srgbClr val="FFB613">
                      <a:alpha val="100000"/>
                    </a:srgbClr>
                  </a:gs>
                  <a:gs pos="100000">
                    <a:srgbClr val="FFE42F">
                      <a:alpha val="100000"/>
                    </a:srgbClr>
                  </a:gs>
                </a:gsLst>
                <a:lin ang="5400000"/>
              </a:gradFill>
            </p:spPr>
            <p:txBody>
              <a:bodyPr/>
              <a:lstStyle/>
              <a:p>
                <a:endParaRPr lang="en-US"/>
              </a:p>
            </p:txBody>
          </p:sp>
          <p:sp>
            <p:nvSpPr>
              <p:cNvPr id="26" name="TextBox 26"/>
              <p:cNvSpPr txBox="1"/>
              <p:nvPr/>
            </p:nvSpPr>
            <p:spPr>
              <a:xfrm>
                <a:off x="0" y="-38100"/>
                <a:ext cx="635000" cy="736600"/>
              </a:xfrm>
              <a:prstGeom prst="rect">
                <a:avLst/>
              </a:prstGeom>
            </p:spPr>
            <p:txBody>
              <a:bodyPr lIns="50800" tIns="50800" rIns="50800" bIns="50800" rtlCol="0" anchor="ctr"/>
              <a:lstStyle/>
              <a:p>
                <a:pPr algn="ctr">
                  <a:lnSpc>
                    <a:spcPts val="2659"/>
                  </a:lnSpc>
                </a:pPr>
                <a:endParaRPr/>
              </a:p>
            </p:txBody>
          </p:sp>
        </p:grpSp>
        <p:sp>
          <p:nvSpPr>
            <p:cNvPr id="27" name="Freeform 27"/>
            <p:cNvSpPr/>
            <p:nvPr/>
          </p:nvSpPr>
          <p:spPr>
            <a:xfrm rot="-5400000">
              <a:off x="-2264654" y="4444485"/>
              <a:ext cx="11726363" cy="7197056"/>
            </a:xfrm>
            <a:custGeom>
              <a:avLst/>
              <a:gdLst/>
              <a:ahLst/>
              <a:cxnLst/>
              <a:rect l="l" t="t" r="r" b="b"/>
              <a:pathLst>
                <a:path w="11726363" h="7197056">
                  <a:moveTo>
                    <a:pt x="0" y="0"/>
                  </a:moveTo>
                  <a:lnTo>
                    <a:pt x="11726364" y="0"/>
                  </a:lnTo>
                  <a:lnTo>
                    <a:pt x="11726364" y="7197055"/>
                  </a:lnTo>
                  <a:lnTo>
                    <a:pt x="0" y="7197055"/>
                  </a:lnTo>
                  <a:lnTo>
                    <a:pt x="0" y="0"/>
                  </a:lnTo>
                  <a:close/>
                </a:path>
              </a:pathLst>
            </a:custGeom>
            <a:blipFill>
              <a:blip r:embed="rId3">
                <a:alphaModFix amt="49000"/>
              </a:blip>
              <a:stretch>
                <a:fillRect/>
              </a:stretch>
            </a:blipFill>
          </p:spPr>
          <p:txBody>
            <a:bodyPr/>
            <a:lstStyle/>
            <a:p>
              <a:endParaRPr lang="en-US"/>
            </a:p>
          </p:txBody>
        </p:sp>
        <p:grpSp>
          <p:nvGrpSpPr>
            <p:cNvPr id="28" name="Group 28"/>
            <p:cNvGrpSpPr/>
            <p:nvPr/>
          </p:nvGrpSpPr>
          <p:grpSpPr>
            <a:xfrm>
              <a:off x="746241" y="2740870"/>
              <a:ext cx="5704573" cy="9208029"/>
              <a:chOff x="0" y="0"/>
              <a:chExt cx="1080630" cy="1744297"/>
            </a:xfrm>
          </p:grpSpPr>
          <p:sp>
            <p:nvSpPr>
              <p:cNvPr id="29" name="Freeform 29"/>
              <p:cNvSpPr/>
              <p:nvPr/>
            </p:nvSpPr>
            <p:spPr>
              <a:xfrm>
                <a:off x="0" y="0"/>
                <a:ext cx="1080629" cy="1744297"/>
              </a:xfrm>
              <a:custGeom>
                <a:avLst/>
                <a:gdLst/>
                <a:ahLst/>
                <a:cxnLst/>
                <a:rect l="l" t="t" r="r" b="b"/>
                <a:pathLst>
                  <a:path w="1080629" h="1744297">
                    <a:moveTo>
                      <a:pt x="65143" y="0"/>
                    </a:moveTo>
                    <a:lnTo>
                      <a:pt x="1015487" y="0"/>
                    </a:lnTo>
                    <a:cubicBezTo>
                      <a:pt x="1051464" y="0"/>
                      <a:pt x="1080629" y="29165"/>
                      <a:pt x="1080629" y="65143"/>
                    </a:cubicBezTo>
                    <a:lnTo>
                      <a:pt x="1080629" y="1679154"/>
                    </a:lnTo>
                    <a:cubicBezTo>
                      <a:pt x="1080629" y="1696431"/>
                      <a:pt x="1073766" y="1713000"/>
                      <a:pt x="1061550" y="1725217"/>
                    </a:cubicBezTo>
                    <a:cubicBezTo>
                      <a:pt x="1049333" y="1737434"/>
                      <a:pt x="1032764" y="1744297"/>
                      <a:pt x="1015487" y="1744297"/>
                    </a:cubicBezTo>
                    <a:lnTo>
                      <a:pt x="65143" y="1744297"/>
                    </a:lnTo>
                    <a:cubicBezTo>
                      <a:pt x="47866" y="1744297"/>
                      <a:pt x="31297" y="1737434"/>
                      <a:pt x="19080" y="1725217"/>
                    </a:cubicBezTo>
                    <a:cubicBezTo>
                      <a:pt x="6863" y="1713000"/>
                      <a:pt x="0" y="1696431"/>
                      <a:pt x="0" y="1679154"/>
                    </a:cubicBezTo>
                    <a:lnTo>
                      <a:pt x="0" y="65143"/>
                    </a:lnTo>
                    <a:cubicBezTo>
                      <a:pt x="0" y="47866"/>
                      <a:pt x="6863" y="31297"/>
                      <a:pt x="19080" y="19080"/>
                    </a:cubicBezTo>
                    <a:cubicBezTo>
                      <a:pt x="31297" y="6863"/>
                      <a:pt x="47866" y="0"/>
                      <a:pt x="65143" y="0"/>
                    </a:cubicBezTo>
                    <a:close/>
                  </a:path>
                </a:pathLst>
              </a:custGeom>
              <a:solidFill>
                <a:srgbClr val="FFFFFF"/>
              </a:solidFill>
            </p:spPr>
            <p:txBody>
              <a:bodyPr/>
              <a:lstStyle/>
              <a:p>
                <a:endParaRPr lang="en-US"/>
              </a:p>
            </p:txBody>
          </p:sp>
          <p:sp>
            <p:nvSpPr>
              <p:cNvPr id="30" name="TextBox 30"/>
              <p:cNvSpPr txBox="1"/>
              <p:nvPr/>
            </p:nvSpPr>
            <p:spPr>
              <a:xfrm>
                <a:off x="0" y="-28575"/>
                <a:ext cx="1080630" cy="1772872"/>
              </a:xfrm>
              <a:prstGeom prst="rect">
                <a:avLst/>
              </a:prstGeom>
            </p:spPr>
            <p:txBody>
              <a:bodyPr lIns="50800" tIns="50800" rIns="50800" bIns="50800" rtlCol="0" anchor="ctr"/>
              <a:lstStyle/>
              <a:p>
                <a:pPr algn="ctr">
                  <a:lnSpc>
                    <a:spcPts val="2659"/>
                  </a:lnSpc>
                </a:pPr>
                <a:endParaRPr/>
              </a:p>
            </p:txBody>
          </p:sp>
        </p:grpSp>
        <p:sp>
          <p:nvSpPr>
            <p:cNvPr id="31" name="Freeform 31"/>
            <p:cNvSpPr/>
            <p:nvPr/>
          </p:nvSpPr>
          <p:spPr>
            <a:xfrm rot="-5400000">
              <a:off x="2209043" y="126791"/>
              <a:ext cx="2778970" cy="2525389"/>
            </a:xfrm>
            <a:custGeom>
              <a:avLst/>
              <a:gdLst/>
              <a:ahLst/>
              <a:cxnLst/>
              <a:rect l="l" t="t" r="r" b="b"/>
              <a:pathLst>
                <a:path w="2778970" h="2525389">
                  <a:moveTo>
                    <a:pt x="0" y="0"/>
                  </a:moveTo>
                  <a:lnTo>
                    <a:pt x="2778970" y="0"/>
                  </a:lnTo>
                  <a:lnTo>
                    <a:pt x="2778970" y="2525389"/>
                  </a:lnTo>
                  <a:lnTo>
                    <a:pt x="0" y="2525389"/>
                  </a:lnTo>
                  <a:lnTo>
                    <a:pt x="0" y="0"/>
                  </a:lnTo>
                  <a:close/>
                </a:path>
              </a:pathLst>
            </a:custGeom>
            <a:blipFill>
              <a:blip r:embed="rId4"/>
              <a:stretch>
                <a:fillRect/>
              </a:stretch>
            </a:blipFill>
          </p:spPr>
          <p:txBody>
            <a:bodyPr/>
            <a:lstStyle/>
            <a:p>
              <a:endParaRPr lang="en-US"/>
            </a:p>
          </p:txBody>
        </p:sp>
        <p:grpSp>
          <p:nvGrpSpPr>
            <p:cNvPr id="32" name="Group 32"/>
            <p:cNvGrpSpPr/>
            <p:nvPr/>
          </p:nvGrpSpPr>
          <p:grpSpPr>
            <a:xfrm>
              <a:off x="2614657" y="143273"/>
              <a:ext cx="2046421" cy="2381289"/>
              <a:chOff x="0" y="0"/>
              <a:chExt cx="698500" cy="812800"/>
            </a:xfrm>
          </p:grpSpPr>
          <p:sp>
            <p:nvSpPr>
              <p:cNvPr id="33" name="Freeform 33"/>
              <p:cNvSpPr/>
              <p:nvPr/>
            </p:nvSpPr>
            <p:spPr>
              <a:xfrm>
                <a:off x="0" y="14983"/>
                <a:ext cx="698500" cy="782834"/>
              </a:xfrm>
              <a:custGeom>
                <a:avLst/>
                <a:gdLst/>
                <a:ahLst/>
                <a:cxnLst/>
                <a:rect l="l" t="t" r="r" b="b"/>
                <a:pathLst>
                  <a:path w="698500" h="782834">
                    <a:moveTo>
                      <a:pt x="416693" y="24257"/>
                    </a:moveTo>
                    <a:lnTo>
                      <a:pt x="631057" y="148977"/>
                    </a:lnTo>
                    <a:cubicBezTo>
                      <a:pt x="672812" y="173272"/>
                      <a:pt x="698500" y="217936"/>
                      <a:pt x="698500" y="266245"/>
                    </a:cubicBezTo>
                    <a:lnTo>
                      <a:pt x="698500" y="516589"/>
                    </a:lnTo>
                    <a:cubicBezTo>
                      <a:pt x="698500" y="564898"/>
                      <a:pt x="672812" y="609563"/>
                      <a:pt x="631057" y="633857"/>
                    </a:cubicBezTo>
                    <a:lnTo>
                      <a:pt x="416693" y="758577"/>
                    </a:lnTo>
                    <a:cubicBezTo>
                      <a:pt x="375002" y="782834"/>
                      <a:pt x="323498" y="782834"/>
                      <a:pt x="281807" y="758577"/>
                    </a:cubicBezTo>
                    <a:lnTo>
                      <a:pt x="67443" y="633857"/>
                    </a:lnTo>
                    <a:cubicBezTo>
                      <a:pt x="25688" y="609563"/>
                      <a:pt x="0" y="564898"/>
                      <a:pt x="0" y="516589"/>
                    </a:cubicBezTo>
                    <a:lnTo>
                      <a:pt x="0" y="266245"/>
                    </a:lnTo>
                    <a:cubicBezTo>
                      <a:pt x="0" y="217936"/>
                      <a:pt x="25688" y="173272"/>
                      <a:pt x="67443" y="148977"/>
                    </a:cubicBezTo>
                    <a:lnTo>
                      <a:pt x="281807" y="24257"/>
                    </a:lnTo>
                    <a:cubicBezTo>
                      <a:pt x="323498" y="0"/>
                      <a:pt x="375002" y="0"/>
                      <a:pt x="416693" y="24257"/>
                    </a:cubicBezTo>
                    <a:close/>
                  </a:path>
                </a:pathLst>
              </a:custGeom>
              <a:gradFill rotWithShape="1">
                <a:gsLst>
                  <a:gs pos="0">
                    <a:srgbClr val="3183ED">
                      <a:alpha val="100000"/>
                    </a:srgbClr>
                  </a:gs>
                  <a:gs pos="100000">
                    <a:srgbClr val="56CCF2">
                      <a:alpha val="100000"/>
                    </a:srgbClr>
                  </a:gs>
                </a:gsLst>
                <a:lin ang="5400000"/>
              </a:gradFill>
              <a:ln w="12700" cap="sq">
                <a:solidFill>
                  <a:srgbClr val="000000"/>
                </a:solidFill>
                <a:prstDash val="solid"/>
                <a:miter/>
              </a:ln>
            </p:spPr>
            <p:txBody>
              <a:bodyPr/>
              <a:lstStyle/>
              <a:p>
                <a:endParaRPr lang="en-US"/>
              </a:p>
            </p:txBody>
          </p:sp>
        </p:grpSp>
        <p:sp>
          <p:nvSpPr>
            <p:cNvPr id="34" name="Freeform 34"/>
            <p:cNvSpPr/>
            <p:nvPr/>
          </p:nvSpPr>
          <p:spPr>
            <a:xfrm>
              <a:off x="3085345" y="799413"/>
              <a:ext cx="1105044" cy="1180144"/>
            </a:xfrm>
            <a:custGeom>
              <a:avLst/>
              <a:gdLst/>
              <a:ahLst/>
              <a:cxnLst/>
              <a:rect l="l" t="t" r="r" b="b"/>
              <a:pathLst>
                <a:path w="1105044" h="1180144">
                  <a:moveTo>
                    <a:pt x="0" y="0"/>
                  </a:moveTo>
                  <a:lnTo>
                    <a:pt x="1105044" y="0"/>
                  </a:lnTo>
                  <a:lnTo>
                    <a:pt x="1105044" y="1180144"/>
                  </a:lnTo>
                  <a:lnTo>
                    <a:pt x="0" y="11801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5" name="TextBox 35"/>
            <p:cNvSpPr txBox="1"/>
            <p:nvPr/>
          </p:nvSpPr>
          <p:spPr>
            <a:xfrm>
              <a:off x="1260633" y="2959439"/>
              <a:ext cx="4675789" cy="1050713"/>
            </a:xfrm>
            <a:prstGeom prst="rect">
              <a:avLst/>
            </a:prstGeom>
          </p:spPr>
          <p:txBody>
            <a:bodyPr lIns="0" tIns="0" rIns="0" bIns="0" rtlCol="0" anchor="t">
              <a:spAutoFit/>
            </a:bodyPr>
            <a:lstStyle/>
            <a:p>
              <a:pPr algn="ctr">
                <a:lnSpc>
                  <a:spcPts val="3289"/>
                </a:lnSpc>
              </a:pPr>
              <a:r>
                <a:rPr lang="en-US" sz="2349" spc="-39">
                  <a:solidFill>
                    <a:srgbClr val="000000"/>
                  </a:solidFill>
                  <a:latin typeface="Clear Sans"/>
                  <a:ea typeface="Clear Sans"/>
                  <a:cs typeface="Clear Sans"/>
                  <a:sym typeface="Clear Sans"/>
                </a:rPr>
                <a:t>Emergency &amp; Disaster Assistance</a:t>
              </a:r>
            </a:p>
          </p:txBody>
        </p:sp>
      </p:grpSp>
      <p:grpSp>
        <p:nvGrpSpPr>
          <p:cNvPr id="36" name="Group 36"/>
          <p:cNvGrpSpPr/>
          <p:nvPr/>
        </p:nvGrpSpPr>
        <p:grpSpPr>
          <a:xfrm>
            <a:off x="6462643" y="2898909"/>
            <a:ext cx="5341164" cy="8961675"/>
            <a:chOff x="0" y="0"/>
            <a:chExt cx="7121553" cy="11948899"/>
          </a:xfrm>
        </p:grpSpPr>
        <p:grpSp>
          <p:nvGrpSpPr>
            <p:cNvPr id="37" name="Group 37"/>
            <p:cNvGrpSpPr/>
            <p:nvPr/>
          </p:nvGrpSpPr>
          <p:grpSpPr>
            <a:xfrm rot="-10800000">
              <a:off x="0" y="1053984"/>
              <a:ext cx="7121553" cy="9115587"/>
              <a:chOff x="0" y="0"/>
              <a:chExt cx="635000" cy="812800"/>
            </a:xfrm>
          </p:grpSpPr>
          <p:sp>
            <p:nvSpPr>
              <p:cNvPr id="38" name="Freeform 38"/>
              <p:cNvSpPr/>
              <p:nvPr/>
            </p:nvSpPr>
            <p:spPr>
              <a:xfrm>
                <a:off x="0" y="0"/>
                <a:ext cx="635000" cy="810358"/>
              </a:xfrm>
              <a:custGeom>
                <a:avLst/>
                <a:gdLst/>
                <a:ahLst/>
                <a:cxnLst/>
                <a:rect l="l" t="t" r="r" b="b"/>
                <a:pathLst>
                  <a:path w="635000" h="810358">
                    <a:moveTo>
                      <a:pt x="635000" y="20383"/>
                    </a:moveTo>
                    <a:lnTo>
                      <a:pt x="635000" y="678117"/>
                    </a:lnTo>
                    <a:cubicBezTo>
                      <a:pt x="635000" y="690346"/>
                      <a:pt x="627328" y="701262"/>
                      <a:pt x="615822" y="705404"/>
                    </a:cubicBezTo>
                    <a:lnTo>
                      <a:pt x="336678" y="805896"/>
                    </a:lnTo>
                    <a:cubicBezTo>
                      <a:pt x="324282" y="810358"/>
                      <a:pt x="310718" y="810358"/>
                      <a:pt x="298322" y="805896"/>
                    </a:cubicBezTo>
                    <a:lnTo>
                      <a:pt x="19178" y="705404"/>
                    </a:lnTo>
                    <a:cubicBezTo>
                      <a:pt x="7672" y="701262"/>
                      <a:pt x="0" y="690346"/>
                      <a:pt x="0" y="678117"/>
                    </a:cubicBezTo>
                    <a:lnTo>
                      <a:pt x="0" y="20383"/>
                    </a:lnTo>
                    <a:cubicBezTo>
                      <a:pt x="0" y="14977"/>
                      <a:pt x="2148" y="9793"/>
                      <a:pt x="5970" y="5970"/>
                    </a:cubicBezTo>
                    <a:cubicBezTo>
                      <a:pt x="9793" y="2148"/>
                      <a:pt x="14977" y="0"/>
                      <a:pt x="20383" y="0"/>
                    </a:cubicBezTo>
                    <a:lnTo>
                      <a:pt x="614617" y="0"/>
                    </a:lnTo>
                    <a:cubicBezTo>
                      <a:pt x="620023" y="0"/>
                      <a:pt x="625207" y="2148"/>
                      <a:pt x="629030" y="5970"/>
                    </a:cubicBezTo>
                    <a:cubicBezTo>
                      <a:pt x="632852" y="9793"/>
                      <a:pt x="635000" y="14977"/>
                      <a:pt x="635000" y="20383"/>
                    </a:cubicBezTo>
                    <a:close/>
                  </a:path>
                </a:pathLst>
              </a:custGeom>
              <a:gradFill rotWithShape="1">
                <a:gsLst>
                  <a:gs pos="0">
                    <a:srgbClr val="FFB613">
                      <a:alpha val="100000"/>
                    </a:srgbClr>
                  </a:gs>
                  <a:gs pos="100000">
                    <a:srgbClr val="FFE42F">
                      <a:alpha val="100000"/>
                    </a:srgbClr>
                  </a:gs>
                </a:gsLst>
                <a:lin ang="5400000"/>
              </a:gradFill>
            </p:spPr>
            <p:txBody>
              <a:bodyPr/>
              <a:lstStyle/>
              <a:p>
                <a:endParaRPr lang="en-US"/>
              </a:p>
            </p:txBody>
          </p:sp>
          <p:sp>
            <p:nvSpPr>
              <p:cNvPr id="39" name="TextBox 39"/>
              <p:cNvSpPr txBox="1"/>
              <p:nvPr/>
            </p:nvSpPr>
            <p:spPr>
              <a:xfrm>
                <a:off x="0" y="-38100"/>
                <a:ext cx="635000" cy="736600"/>
              </a:xfrm>
              <a:prstGeom prst="rect">
                <a:avLst/>
              </a:prstGeom>
            </p:spPr>
            <p:txBody>
              <a:bodyPr lIns="50800" tIns="50800" rIns="50800" bIns="50800" rtlCol="0" anchor="ctr"/>
              <a:lstStyle/>
              <a:p>
                <a:pPr algn="ctr">
                  <a:lnSpc>
                    <a:spcPts val="2659"/>
                  </a:lnSpc>
                </a:pPr>
                <a:endParaRPr/>
              </a:p>
            </p:txBody>
          </p:sp>
        </p:grpSp>
        <p:grpSp>
          <p:nvGrpSpPr>
            <p:cNvPr id="40" name="Group 40"/>
            <p:cNvGrpSpPr/>
            <p:nvPr/>
          </p:nvGrpSpPr>
          <p:grpSpPr>
            <a:xfrm>
              <a:off x="708490" y="2740870"/>
              <a:ext cx="5704573" cy="9208029"/>
              <a:chOff x="0" y="0"/>
              <a:chExt cx="1080630" cy="1744297"/>
            </a:xfrm>
          </p:grpSpPr>
          <p:sp>
            <p:nvSpPr>
              <p:cNvPr id="41" name="Freeform 41"/>
              <p:cNvSpPr/>
              <p:nvPr/>
            </p:nvSpPr>
            <p:spPr>
              <a:xfrm>
                <a:off x="0" y="0"/>
                <a:ext cx="1080629" cy="1744297"/>
              </a:xfrm>
              <a:custGeom>
                <a:avLst/>
                <a:gdLst/>
                <a:ahLst/>
                <a:cxnLst/>
                <a:rect l="l" t="t" r="r" b="b"/>
                <a:pathLst>
                  <a:path w="1080629" h="1744297">
                    <a:moveTo>
                      <a:pt x="65143" y="0"/>
                    </a:moveTo>
                    <a:lnTo>
                      <a:pt x="1015487" y="0"/>
                    </a:lnTo>
                    <a:cubicBezTo>
                      <a:pt x="1051464" y="0"/>
                      <a:pt x="1080629" y="29165"/>
                      <a:pt x="1080629" y="65143"/>
                    </a:cubicBezTo>
                    <a:lnTo>
                      <a:pt x="1080629" y="1679154"/>
                    </a:lnTo>
                    <a:cubicBezTo>
                      <a:pt x="1080629" y="1696431"/>
                      <a:pt x="1073766" y="1713000"/>
                      <a:pt x="1061550" y="1725217"/>
                    </a:cubicBezTo>
                    <a:cubicBezTo>
                      <a:pt x="1049333" y="1737434"/>
                      <a:pt x="1032764" y="1744297"/>
                      <a:pt x="1015487" y="1744297"/>
                    </a:cubicBezTo>
                    <a:lnTo>
                      <a:pt x="65143" y="1744297"/>
                    </a:lnTo>
                    <a:cubicBezTo>
                      <a:pt x="47866" y="1744297"/>
                      <a:pt x="31297" y="1737434"/>
                      <a:pt x="19080" y="1725217"/>
                    </a:cubicBezTo>
                    <a:cubicBezTo>
                      <a:pt x="6863" y="1713000"/>
                      <a:pt x="0" y="1696431"/>
                      <a:pt x="0" y="1679154"/>
                    </a:cubicBezTo>
                    <a:lnTo>
                      <a:pt x="0" y="65143"/>
                    </a:lnTo>
                    <a:cubicBezTo>
                      <a:pt x="0" y="47866"/>
                      <a:pt x="6863" y="31297"/>
                      <a:pt x="19080" y="19080"/>
                    </a:cubicBezTo>
                    <a:cubicBezTo>
                      <a:pt x="31297" y="6863"/>
                      <a:pt x="47866" y="0"/>
                      <a:pt x="65143" y="0"/>
                    </a:cubicBezTo>
                    <a:close/>
                  </a:path>
                </a:pathLst>
              </a:custGeom>
              <a:solidFill>
                <a:srgbClr val="FFFFFF"/>
              </a:solidFill>
            </p:spPr>
            <p:txBody>
              <a:bodyPr/>
              <a:lstStyle/>
              <a:p>
                <a:endParaRPr lang="en-US"/>
              </a:p>
            </p:txBody>
          </p:sp>
          <p:sp>
            <p:nvSpPr>
              <p:cNvPr id="42" name="TextBox 42"/>
              <p:cNvSpPr txBox="1"/>
              <p:nvPr/>
            </p:nvSpPr>
            <p:spPr>
              <a:xfrm>
                <a:off x="0" y="-38100"/>
                <a:ext cx="1080630" cy="1782397"/>
              </a:xfrm>
              <a:prstGeom prst="rect">
                <a:avLst/>
              </a:prstGeom>
            </p:spPr>
            <p:txBody>
              <a:bodyPr lIns="50800" tIns="50800" rIns="50800" bIns="50800" rtlCol="0" anchor="ctr"/>
              <a:lstStyle/>
              <a:p>
                <a:pPr algn="ctr">
                  <a:lnSpc>
                    <a:spcPts val="2659"/>
                  </a:lnSpc>
                </a:pPr>
                <a:endParaRPr/>
              </a:p>
            </p:txBody>
          </p:sp>
        </p:grpSp>
        <p:sp>
          <p:nvSpPr>
            <p:cNvPr id="43" name="Freeform 43"/>
            <p:cNvSpPr/>
            <p:nvPr/>
          </p:nvSpPr>
          <p:spPr>
            <a:xfrm rot="-5400000">
              <a:off x="2171291" y="126791"/>
              <a:ext cx="2778970" cy="2525389"/>
            </a:xfrm>
            <a:custGeom>
              <a:avLst/>
              <a:gdLst/>
              <a:ahLst/>
              <a:cxnLst/>
              <a:rect l="l" t="t" r="r" b="b"/>
              <a:pathLst>
                <a:path w="2778970" h="2525389">
                  <a:moveTo>
                    <a:pt x="0" y="0"/>
                  </a:moveTo>
                  <a:lnTo>
                    <a:pt x="2778970" y="0"/>
                  </a:lnTo>
                  <a:lnTo>
                    <a:pt x="2778970" y="2525389"/>
                  </a:lnTo>
                  <a:lnTo>
                    <a:pt x="0" y="2525389"/>
                  </a:lnTo>
                  <a:lnTo>
                    <a:pt x="0" y="0"/>
                  </a:lnTo>
                  <a:close/>
                </a:path>
              </a:pathLst>
            </a:custGeom>
            <a:blipFill>
              <a:blip r:embed="rId4"/>
              <a:stretch>
                <a:fillRect/>
              </a:stretch>
            </a:blipFill>
          </p:spPr>
          <p:txBody>
            <a:bodyPr/>
            <a:lstStyle/>
            <a:p>
              <a:endParaRPr lang="en-US"/>
            </a:p>
          </p:txBody>
        </p:sp>
        <p:grpSp>
          <p:nvGrpSpPr>
            <p:cNvPr id="44" name="Group 44"/>
            <p:cNvGrpSpPr/>
            <p:nvPr/>
          </p:nvGrpSpPr>
          <p:grpSpPr>
            <a:xfrm>
              <a:off x="2576905" y="143273"/>
              <a:ext cx="2046421" cy="2381289"/>
              <a:chOff x="0" y="0"/>
              <a:chExt cx="698500" cy="812800"/>
            </a:xfrm>
          </p:grpSpPr>
          <p:sp>
            <p:nvSpPr>
              <p:cNvPr id="45" name="Freeform 45"/>
              <p:cNvSpPr/>
              <p:nvPr/>
            </p:nvSpPr>
            <p:spPr>
              <a:xfrm>
                <a:off x="0" y="14983"/>
                <a:ext cx="698500" cy="782834"/>
              </a:xfrm>
              <a:custGeom>
                <a:avLst/>
                <a:gdLst/>
                <a:ahLst/>
                <a:cxnLst/>
                <a:rect l="l" t="t" r="r" b="b"/>
                <a:pathLst>
                  <a:path w="698500" h="782834">
                    <a:moveTo>
                      <a:pt x="416693" y="24257"/>
                    </a:moveTo>
                    <a:lnTo>
                      <a:pt x="631057" y="148977"/>
                    </a:lnTo>
                    <a:cubicBezTo>
                      <a:pt x="672812" y="173272"/>
                      <a:pt x="698500" y="217936"/>
                      <a:pt x="698500" y="266245"/>
                    </a:cubicBezTo>
                    <a:lnTo>
                      <a:pt x="698500" y="516589"/>
                    </a:lnTo>
                    <a:cubicBezTo>
                      <a:pt x="698500" y="564898"/>
                      <a:pt x="672812" y="609563"/>
                      <a:pt x="631057" y="633857"/>
                    </a:cubicBezTo>
                    <a:lnTo>
                      <a:pt x="416693" y="758577"/>
                    </a:lnTo>
                    <a:cubicBezTo>
                      <a:pt x="375002" y="782834"/>
                      <a:pt x="323498" y="782834"/>
                      <a:pt x="281807" y="758577"/>
                    </a:cubicBezTo>
                    <a:lnTo>
                      <a:pt x="67443" y="633857"/>
                    </a:lnTo>
                    <a:cubicBezTo>
                      <a:pt x="25688" y="609563"/>
                      <a:pt x="0" y="564898"/>
                      <a:pt x="0" y="516589"/>
                    </a:cubicBezTo>
                    <a:lnTo>
                      <a:pt x="0" y="266245"/>
                    </a:lnTo>
                    <a:cubicBezTo>
                      <a:pt x="0" y="217936"/>
                      <a:pt x="25688" y="173272"/>
                      <a:pt x="67443" y="148977"/>
                    </a:cubicBezTo>
                    <a:lnTo>
                      <a:pt x="281807" y="24257"/>
                    </a:lnTo>
                    <a:cubicBezTo>
                      <a:pt x="323498" y="0"/>
                      <a:pt x="375002" y="0"/>
                      <a:pt x="416693" y="24257"/>
                    </a:cubicBezTo>
                    <a:close/>
                  </a:path>
                </a:pathLst>
              </a:custGeom>
              <a:gradFill rotWithShape="1">
                <a:gsLst>
                  <a:gs pos="0">
                    <a:srgbClr val="3183ED">
                      <a:alpha val="100000"/>
                    </a:srgbClr>
                  </a:gs>
                  <a:gs pos="100000">
                    <a:srgbClr val="56CCF2">
                      <a:alpha val="100000"/>
                    </a:srgbClr>
                  </a:gs>
                </a:gsLst>
                <a:lin ang="5400000"/>
              </a:gradFill>
              <a:ln w="12700" cap="sq">
                <a:solidFill>
                  <a:srgbClr val="000000"/>
                </a:solidFill>
                <a:prstDash val="solid"/>
                <a:miter/>
              </a:ln>
            </p:spPr>
            <p:txBody>
              <a:bodyPr/>
              <a:lstStyle/>
              <a:p>
                <a:endParaRPr lang="en-US"/>
              </a:p>
            </p:txBody>
          </p:sp>
        </p:grpSp>
        <p:sp>
          <p:nvSpPr>
            <p:cNvPr id="46" name="Freeform 46"/>
            <p:cNvSpPr/>
            <p:nvPr/>
          </p:nvSpPr>
          <p:spPr>
            <a:xfrm>
              <a:off x="2989628" y="770791"/>
              <a:ext cx="1220976" cy="1208766"/>
            </a:xfrm>
            <a:custGeom>
              <a:avLst/>
              <a:gdLst/>
              <a:ahLst/>
              <a:cxnLst/>
              <a:rect l="l" t="t" r="r" b="b"/>
              <a:pathLst>
                <a:path w="1220976" h="1208766">
                  <a:moveTo>
                    <a:pt x="0" y="0"/>
                  </a:moveTo>
                  <a:lnTo>
                    <a:pt x="1220976" y="0"/>
                  </a:lnTo>
                  <a:lnTo>
                    <a:pt x="1220976" y="1208766"/>
                  </a:lnTo>
                  <a:lnTo>
                    <a:pt x="0" y="120876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47" name="TextBox 47"/>
            <p:cNvSpPr txBox="1"/>
            <p:nvPr/>
          </p:nvSpPr>
          <p:spPr>
            <a:xfrm>
              <a:off x="1211087" y="3017571"/>
              <a:ext cx="4723912" cy="504613"/>
            </a:xfrm>
            <a:prstGeom prst="rect">
              <a:avLst/>
            </a:prstGeom>
          </p:spPr>
          <p:txBody>
            <a:bodyPr lIns="0" tIns="0" rIns="0" bIns="0" rtlCol="0" anchor="t">
              <a:spAutoFit/>
            </a:bodyPr>
            <a:lstStyle/>
            <a:p>
              <a:pPr algn="ctr">
                <a:lnSpc>
                  <a:spcPts val="3289"/>
                </a:lnSpc>
              </a:pPr>
              <a:r>
                <a:rPr lang="en-US" sz="2349" spc="-39">
                  <a:solidFill>
                    <a:srgbClr val="000000"/>
                  </a:solidFill>
                  <a:latin typeface="Clear Sans"/>
                  <a:ea typeface="Clear Sans"/>
                  <a:cs typeface="Clear Sans"/>
                  <a:sym typeface="Clear Sans"/>
                </a:rPr>
                <a:t>Damage Assessments</a:t>
              </a:r>
            </a:p>
          </p:txBody>
        </p:sp>
      </p:grpSp>
      <p:grpSp>
        <p:nvGrpSpPr>
          <p:cNvPr id="48" name="Group 48"/>
          <p:cNvGrpSpPr/>
          <p:nvPr/>
        </p:nvGrpSpPr>
        <p:grpSpPr>
          <a:xfrm>
            <a:off x="12334428" y="-3303454"/>
            <a:ext cx="11228015" cy="16632008"/>
            <a:chOff x="0" y="0"/>
            <a:chExt cx="14970687" cy="22176011"/>
          </a:xfrm>
        </p:grpSpPr>
        <p:grpSp>
          <p:nvGrpSpPr>
            <p:cNvPr id="49" name="Group 49"/>
            <p:cNvGrpSpPr/>
            <p:nvPr/>
          </p:nvGrpSpPr>
          <p:grpSpPr>
            <a:xfrm rot="-10800000">
              <a:off x="11266" y="9323801"/>
              <a:ext cx="7121553" cy="9115587"/>
              <a:chOff x="0" y="0"/>
              <a:chExt cx="635000" cy="812800"/>
            </a:xfrm>
          </p:grpSpPr>
          <p:sp>
            <p:nvSpPr>
              <p:cNvPr id="50" name="Freeform 50"/>
              <p:cNvSpPr/>
              <p:nvPr/>
            </p:nvSpPr>
            <p:spPr>
              <a:xfrm>
                <a:off x="0" y="0"/>
                <a:ext cx="635000" cy="810358"/>
              </a:xfrm>
              <a:custGeom>
                <a:avLst/>
                <a:gdLst/>
                <a:ahLst/>
                <a:cxnLst/>
                <a:rect l="l" t="t" r="r" b="b"/>
                <a:pathLst>
                  <a:path w="635000" h="810358">
                    <a:moveTo>
                      <a:pt x="635000" y="20383"/>
                    </a:moveTo>
                    <a:lnTo>
                      <a:pt x="635000" y="678117"/>
                    </a:lnTo>
                    <a:cubicBezTo>
                      <a:pt x="635000" y="690346"/>
                      <a:pt x="627328" y="701262"/>
                      <a:pt x="615822" y="705404"/>
                    </a:cubicBezTo>
                    <a:lnTo>
                      <a:pt x="336678" y="805896"/>
                    </a:lnTo>
                    <a:cubicBezTo>
                      <a:pt x="324282" y="810358"/>
                      <a:pt x="310718" y="810358"/>
                      <a:pt x="298322" y="805896"/>
                    </a:cubicBezTo>
                    <a:lnTo>
                      <a:pt x="19178" y="705404"/>
                    </a:lnTo>
                    <a:cubicBezTo>
                      <a:pt x="7672" y="701262"/>
                      <a:pt x="0" y="690346"/>
                      <a:pt x="0" y="678117"/>
                    </a:cubicBezTo>
                    <a:lnTo>
                      <a:pt x="0" y="20383"/>
                    </a:lnTo>
                    <a:cubicBezTo>
                      <a:pt x="0" y="14977"/>
                      <a:pt x="2148" y="9793"/>
                      <a:pt x="5970" y="5970"/>
                    </a:cubicBezTo>
                    <a:cubicBezTo>
                      <a:pt x="9793" y="2148"/>
                      <a:pt x="14977" y="0"/>
                      <a:pt x="20383" y="0"/>
                    </a:cubicBezTo>
                    <a:lnTo>
                      <a:pt x="614617" y="0"/>
                    </a:lnTo>
                    <a:cubicBezTo>
                      <a:pt x="620023" y="0"/>
                      <a:pt x="625207" y="2148"/>
                      <a:pt x="629030" y="5970"/>
                    </a:cubicBezTo>
                    <a:cubicBezTo>
                      <a:pt x="632852" y="9793"/>
                      <a:pt x="635000" y="14977"/>
                      <a:pt x="635000" y="20383"/>
                    </a:cubicBezTo>
                    <a:close/>
                  </a:path>
                </a:pathLst>
              </a:custGeom>
              <a:gradFill rotWithShape="1">
                <a:gsLst>
                  <a:gs pos="0">
                    <a:srgbClr val="FFB613">
                      <a:alpha val="100000"/>
                    </a:srgbClr>
                  </a:gs>
                  <a:gs pos="100000">
                    <a:srgbClr val="FFE42F">
                      <a:alpha val="100000"/>
                    </a:srgbClr>
                  </a:gs>
                </a:gsLst>
                <a:lin ang="5400000"/>
              </a:gradFill>
            </p:spPr>
            <p:txBody>
              <a:bodyPr/>
              <a:lstStyle/>
              <a:p>
                <a:endParaRPr lang="en-US"/>
              </a:p>
            </p:txBody>
          </p:sp>
          <p:sp>
            <p:nvSpPr>
              <p:cNvPr id="51" name="TextBox 51"/>
              <p:cNvSpPr txBox="1"/>
              <p:nvPr/>
            </p:nvSpPr>
            <p:spPr>
              <a:xfrm>
                <a:off x="0" y="-38100"/>
                <a:ext cx="635000" cy="736600"/>
              </a:xfrm>
              <a:prstGeom prst="rect">
                <a:avLst/>
              </a:prstGeom>
            </p:spPr>
            <p:txBody>
              <a:bodyPr lIns="50800" tIns="50800" rIns="50800" bIns="50800" rtlCol="0" anchor="ctr"/>
              <a:lstStyle/>
              <a:p>
                <a:pPr algn="ctr">
                  <a:lnSpc>
                    <a:spcPts val="2659"/>
                  </a:lnSpc>
                </a:pPr>
                <a:endParaRPr/>
              </a:p>
            </p:txBody>
          </p:sp>
        </p:grpSp>
        <p:sp>
          <p:nvSpPr>
            <p:cNvPr id="52" name="Freeform 52"/>
            <p:cNvSpPr/>
            <p:nvPr/>
          </p:nvSpPr>
          <p:spPr>
            <a:xfrm rot="-5400000">
              <a:off x="-2264654" y="12714302"/>
              <a:ext cx="11726363" cy="7197056"/>
            </a:xfrm>
            <a:custGeom>
              <a:avLst/>
              <a:gdLst/>
              <a:ahLst/>
              <a:cxnLst/>
              <a:rect l="l" t="t" r="r" b="b"/>
              <a:pathLst>
                <a:path w="11726363" h="7197056">
                  <a:moveTo>
                    <a:pt x="0" y="0"/>
                  </a:moveTo>
                  <a:lnTo>
                    <a:pt x="11726364" y="0"/>
                  </a:lnTo>
                  <a:lnTo>
                    <a:pt x="11726364" y="7197055"/>
                  </a:lnTo>
                  <a:lnTo>
                    <a:pt x="0" y="7197055"/>
                  </a:lnTo>
                  <a:lnTo>
                    <a:pt x="0" y="0"/>
                  </a:lnTo>
                  <a:close/>
                </a:path>
              </a:pathLst>
            </a:custGeom>
            <a:blipFill>
              <a:blip r:embed="rId3">
                <a:alphaModFix amt="49000"/>
              </a:blip>
              <a:stretch>
                <a:fillRect/>
              </a:stretch>
            </a:blipFill>
          </p:spPr>
          <p:txBody>
            <a:bodyPr/>
            <a:lstStyle/>
            <a:p>
              <a:endParaRPr lang="en-US"/>
            </a:p>
          </p:txBody>
        </p:sp>
        <p:grpSp>
          <p:nvGrpSpPr>
            <p:cNvPr id="53" name="Group 53"/>
            <p:cNvGrpSpPr/>
            <p:nvPr/>
          </p:nvGrpSpPr>
          <p:grpSpPr>
            <a:xfrm>
              <a:off x="4873054" y="0"/>
              <a:ext cx="10097633" cy="8677653"/>
              <a:chOff x="0" y="0"/>
              <a:chExt cx="812800" cy="698500"/>
            </a:xfrm>
          </p:grpSpPr>
          <p:sp>
            <p:nvSpPr>
              <p:cNvPr id="54" name="Freeform 54"/>
              <p:cNvSpPr/>
              <p:nvPr/>
            </p:nvSpPr>
            <p:spPr>
              <a:xfrm>
                <a:off x="7067" y="0"/>
                <a:ext cx="798666" cy="698500"/>
              </a:xfrm>
              <a:custGeom>
                <a:avLst/>
                <a:gdLst/>
                <a:ahLst/>
                <a:cxnLst/>
                <a:rect l="l" t="t" r="r" b="b"/>
                <a:pathLst>
                  <a:path w="798666" h="698500">
                    <a:moveTo>
                      <a:pt x="787226" y="381060"/>
                    </a:moveTo>
                    <a:lnTo>
                      <a:pt x="621040" y="666690"/>
                    </a:lnTo>
                    <a:cubicBezTo>
                      <a:pt x="609582" y="686384"/>
                      <a:pt x="588516" y="698500"/>
                      <a:pt x="565731" y="698500"/>
                    </a:cubicBezTo>
                    <a:lnTo>
                      <a:pt x="232935" y="698500"/>
                    </a:lnTo>
                    <a:cubicBezTo>
                      <a:pt x="210150" y="698500"/>
                      <a:pt x="189084" y="686384"/>
                      <a:pt x="177626" y="666690"/>
                    </a:cubicBezTo>
                    <a:lnTo>
                      <a:pt x="11440" y="381060"/>
                    </a:lnTo>
                    <a:cubicBezTo>
                      <a:pt x="0" y="361396"/>
                      <a:pt x="0" y="337104"/>
                      <a:pt x="11440" y="317440"/>
                    </a:cubicBezTo>
                    <a:lnTo>
                      <a:pt x="177626" y="31810"/>
                    </a:lnTo>
                    <a:cubicBezTo>
                      <a:pt x="189084" y="12116"/>
                      <a:pt x="210150" y="0"/>
                      <a:pt x="232935" y="0"/>
                    </a:cubicBezTo>
                    <a:lnTo>
                      <a:pt x="565731" y="0"/>
                    </a:lnTo>
                    <a:cubicBezTo>
                      <a:pt x="588516" y="0"/>
                      <a:pt x="609582" y="12116"/>
                      <a:pt x="621040" y="31810"/>
                    </a:cubicBezTo>
                    <a:lnTo>
                      <a:pt x="787226" y="317440"/>
                    </a:lnTo>
                    <a:cubicBezTo>
                      <a:pt x="798666" y="337104"/>
                      <a:pt x="798666" y="361396"/>
                      <a:pt x="787226" y="381060"/>
                    </a:cubicBezTo>
                    <a:close/>
                  </a:path>
                </a:pathLst>
              </a:custGeom>
              <a:gradFill rotWithShape="1">
                <a:gsLst>
                  <a:gs pos="0">
                    <a:srgbClr val="153862">
                      <a:alpha val="100000"/>
                    </a:srgbClr>
                  </a:gs>
                  <a:gs pos="100000">
                    <a:srgbClr val="255389">
                      <a:alpha val="100000"/>
                    </a:srgbClr>
                  </a:gs>
                </a:gsLst>
                <a:path path="circle">
                  <a:fillToRect l="50000" t="50000" r="50000" b="50000"/>
                </a:path>
              </a:gradFill>
            </p:spPr>
            <p:txBody>
              <a:bodyPr/>
              <a:lstStyle/>
              <a:p>
                <a:endParaRPr lang="en-US"/>
              </a:p>
            </p:txBody>
          </p:sp>
          <p:sp>
            <p:nvSpPr>
              <p:cNvPr id="55" name="TextBox 55"/>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56" name="Group 56"/>
            <p:cNvGrpSpPr/>
            <p:nvPr/>
          </p:nvGrpSpPr>
          <p:grpSpPr>
            <a:xfrm>
              <a:off x="719755" y="11010687"/>
              <a:ext cx="5704573" cy="9208029"/>
              <a:chOff x="0" y="0"/>
              <a:chExt cx="1080630" cy="1744297"/>
            </a:xfrm>
          </p:grpSpPr>
          <p:sp>
            <p:nvSpPr>
              <p:cNvPr id="57" name="Freeform 57"/>
              <p:cNvSpPr/>
              <p:nvPr/>
            </p:nvSpPr>
            <p:spPr>
              <a:xfrm>
                <a:off x="0" y="0"/>
                <a:ext cx="1080629" cy="1744297"/>
              </a:xfrm>
              <a:custGeom>
                <a:avLst/>
                <a:gdLst/>
                <a:ahLst/>
                <a:cxnLst/>
                <a:rect l="l" t="t" r="r" b="b"/>
                <a:pathLst>
                  <a:path w="1080629" h="1744297">
                    <a:moveTo>
                      <a:pt x="65143" y="0"/>
                    </a:moveTo>
                    <a:lnTo>
                      <a:pt x="1015487" y="0"/>
                    </a:lnTo>
                    <a:cubicBezTo>
                      <a:pt x="1051464" y="0"/>
                      <a:pt x="1080629" y="29165"/>
                      <a:pt x="1080629" y="65143"/>
                    </a:cubicBezTo>
                    <a:lnTo>
                      <a:pt x="1080629" y="1679154"/>
                    </a:lnTo>
                    <a:cubicBezTo>
                      <a:pt x="1080629" y="1696431"/>
                      <a:pt x="1073766" y="1713000"/>
                      <a:pt x="1061550" y="1725217"/>
                    </a:cubicBezTo>
                    <a:cubicBezTo>
                      <a:pt x="1049333" y="1737434"/>
                      <a:pt x="1032764" y="1744297"/>
                      <a:pt x="1015487" y="1744297"/>
                    </a:cubicBezTo>
                    <a:lnTo>
                      <a:pt x="65143" y="1744297"/>
                    </a:lnTo>
                    <a:cubicBezTo>
                      <a:pt x="47866" y="1744297"/>
                      <a:pt x="31297" y="1737434"/>
                      <a:pt x="19080" y="1725217"/>
                    </a:cubicBezTo>
                    <a:cubicBezTo>
                      <a:pt x="6863" y="1713000"/>
                      <a:pt x="0" y="1696431"/>
                      <a:pt x="0" y="1679154"/>
                    </a:cubicBezTo>
                    <a:lnTo>
                      <a:pt x="0" y="65143"/>
                    </a:lnTo>
                    <a:cubicBezTo>
                      <a:pt x="0" y="47866"/>
                      <a:pt x="6863" y="31297"/>
                      <a:pt x="19080" y="19080"/>
                    </a:cubicBezTo>
                    <a:cubicBezTo>
                      <a:pt x="31297" y="6863"/>
                      <a:pt x="47866" y="0"/>
                      <a:pt x="65143" y="0"/>
                    </a:cubicBezTo>
                    <a:close/>
                  </a:path>
                </a:pathLst>
              </a:custGeom>
              <a:solidFill>
                <a:srgbClr val="FFFFFF"/>
              </a:solidFill>
            </p:spPr>
            <p:txBody>
              <a:bodyPr/>
              <a:lstStyle/>
              <a:p>
                <a:endParaRPr lang="en-US"/>
              </a:p>
            </p:txBody>
          </p:sp>
          <p:sp>
            <p:nvSpPr>
              <p:cNvPr id="58" name="TextBox 58"/>
              <p:cNvSpPr txBox="1"/>
              <p:nvPr/>
            </p:nvSpPr>
            <p:spPr>
              <a:xfrm>
                <a:off x="0" y="-38100"/>
                <a:ext cx="1080630" cy="1782397"/>
              </a:xfrm>
              <a:prstGeom prst="rect">
                <a:avLst/>
              </a:prstGeom>
            </p:spPr>
            <p:txBody>
              <a:bodyPr lIns="50800" tIns="50800" rIns="50800" bIns="50800" rtlCol="0" anchor="ctr"/>
              <a:lstStyle/>
              <a:p>
                <a:pPr algn="ctr">
                  <a:lnSpc>
                    <a:spcPts val="2659"/>
                  </a:lnSpc>
                </a:pPr>
                <a:endParaRPr/>
              </a:p>
            </p:txBody>
          </p:sp>
        </p:grpSp>
        <p:sp>
          <p:nvSpPr>
            <p:cNvPr id="59" name="Freeform 59"/>
            <p:cNvSpPr/>
            <p:nvPr/>
          </p:nvSpPr>
          <p:spPr>
            <a:xfrm rot="-5400000">
              <a:off x="2182557" y="8396608"/>
              <a:ext cx="2778970" cy="2525389"/>
            </a:xfrm>
            <a:custGeom>
              <a:avLst/>
              <a:gdLst/>
              <a:ahLst/>
              <a:cxnLst/>
              <a:rect l="l" t="t" r="r" b="b"/>
              <a:pathLst>
                <a:path w="2778970" h="2525389">
                  <a:moveTo>
                    <a:pt x="0" y="0"/>
                  </a:moveTo>
                  <a:lnTo>
                    <a:pt x="2778970" y="0"/>
                  </a:lnTo>
                  <a:lnTo>
                    <a:pt x="2778970" y="2525389"/>
                  </a:lnTo>
                  <a:lnTo>
                    <a:pt x="0" y="2525389"/>
                  </a:lnTo>
                  <a:lnTo>
                    <a:pt x="0" y="0"/>
                  </a:lnTo>
                  <a:close/>
                </a:path>
              </a:pathLst>
            </a:custGeom>
            <a:blipFill>
              <a:blip r:embed="rId4"/>
              <a:stretch>
                <a:fillRect/>
              </a:stretch>
            </a:blipFill>
          </p:spPr>
          <p:txBody>
            <a:bodyPr/>
            <a:lstStyle/>
            <a:p>
              <a:endParaRPr lang="en-US"/>
            </a:p>
          </p:txBody>
        </p:sp>
        <p:grpSp>
          <p:nvGrpSpPr>
            <p:cNvPr id="60" name="Group 60"/>
            <p:cNvGrpSpPr/>
            <p:nvPr/>
          </p:nvGrpSpPr>
          <p:grpSpPr>
            <a:xfrm>
              <a:off x="2588171" y="8413091"/>
              <a:ext cx="2046421" cy="2381289"/>
              <a:chOff x="0" y="0"/>
              <a:chExt cx="698500" cy="812800"/>
            </a:xfrm>
          </p:grpSpPr>
          <p:sp>
            <p:nvSpPr>
              <p:cNvPr id="61" name="Freeform 61"/>
              <p:cNvSpPr/>
              <p:nvPr/>
            </p:nvSpPr>
            <p:spPr>
              <a:xfrm>
                <a:off x="0" y="14983"/>
                <a:ext cx="698500" cy="782834"/>
              </a:xfrm>
              <a:custGeom>
                <a:avLst/>
                <a:gdLst/>
                <a:ahLst/>
                <a:cxnLst/>
                <a:rect l="l" t="t" r="r" b="b"/>
                <a:pathLst>
                  <a:path w="698500" h="782834">
                    <a:moveTo>
                      <a:pt x="416693" y="24257"/>
                    </a:moveTo>
                    <a:lnTo>
                      <a:pt x="631057" y="148977"/>
                    </a:lnTo>
                    <a:cubicBezTo>
                      <a:pt x="672812" y="173272"/>
                      <a:pt x="698500" y="217936"/>
                      <a:pt x="698500" y="266245"/>
                    </a:cubicBezTo>
                    <a:lnTo>
                      <a:pt x="698500" y="516589"/>
                    </a:lnTo>
                    <a:cubicBezTo>
                      <a:pt x="698500" y="564898"/>
                      <a:pt x="672812" y="609563"/>
                      <a:pt x="631057" y="633857"/>
                    </a:cubicBezTo>
                    <a:lnTo>
                      <a:pt x="416693" y="758577"/>
                    </a:lnTo>
                    <a:cubicBezTo>
                      <a:pt x="375002" y="782834"/>
                      <a:pt x="323498" y="782834"/>
                      <a:pt x="281807" y="758577"/>
                    </a:cubicBezTo>
                    <a:lnTo>
                      <a:pt x="67443" y="633857"/>
                    </a:lnTo>
                    <a:cubicBezTo>
                      <a:pt x="25688" y="609563"/>
                      <a:pt x="0" y="564898"/>
                      <a:pt x="0" y="516589"/>
                    </a:cubicBezTo>
                    <a:lnTo>
                      <a:pt x="0" y="266245"/>
                    </a:lnTo>
                    <a:cubicBezTo>
                      <a:pt x="0" y="217936"/>
                      <a:pt x="25688" y="173272"/>
                      <a:pt x="67443" y="148977"/>
                    </a:cubicBezTo>
                    <a:lnTo>
                      <a:pt x="281807" y="24257"/>
                    </a:lnTo>
                    <a:cubicBezTo>
                      <a:pt x="323498" y="0"/>
                      <a:pt x="375002" y="0"/>
                      <a:pt x="416693" y="24257"/>
                    </a:cubicBezTo>
                    <a:close/>
                  </a:path>
                </a:pathLst>
              </a:custGeom>
              <a:gradFill rotWithShape="1">
                <a:gsLst>
                  <a:gs pos="0">
                    <a:srgbClr val="3183ED">
                      <a:alpha val="100000"/>
                    </a:srgbClr>
                  </a:gs>
                  <a:gs pos="100000">
                    <a:srgbClr val="56CCF2">
                      <a:alpha val="100000"/>
                    </a:srgbClr>
                  </a:gs>
                </a:gsLst>
                <a:lin ang="5400000"/>
              </a:gradFill>
              <a:ln w="12700" cap="sq">
                <a:solidFill>
                  <a:srgbClr val="000000"/>
                </a:solidFill>
                <a:prstDash val="solid"/>
                <a:miter/>
              </a:ln>
            </p:spPr>
            <p:txBody>
              <a:bodyPr/>
              <a:lstStyle/>
              <a:p>
                <a:endParaRPr lang="en-US"/>
              </a:p>
            </p:txBody>
          </p:sp>
        </p:grpSp>
        <p:sp>
          <p:nvSpPr>
            <p:cNvPr id="62" name="Freeform 62"/>
            <p:cNvSpPr/>
            <p:nvPr/>
          </p:nvSpPr>
          <p:spPr>
            <a:xfrm>
              <a:off x="3042709" y="9040608"/>
              <a:ext cx="1112065" cy="1208766"/>
            </a:xfrm>
            <a:custGeom>
              <a:avLst/>
              <a:gdLst/>
              <a:ahLst/>
              <a:cxnLst/>
              <a:rect l="l" t="t" r="r" b="b"/>
              <a:pathLst>
                <a:path w="1112065" h="1208766">
                  <a:moveTo>
                    <a:pt x="0" y="0"/>
                  </a:moveTo>
                  <a:lnTo>
                    <a:pt x="1112065" y="0"/>
                  </a:lnTo>
                  <a:lnTo>
                    <a:pt x="1112065" y="1208766"/>
                  </a:lnTo>
                  <a:lnTo>
                    <a:pt x="0" y="120876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63" name="TextBox 63"/>
            <p:cNvSpPr txBox="1"/>
            <p:nvPr/>
          </p:nvSpPr>
          <p:spPr>
            <a:xfrm>
              <a:off x="1209358" y="11287388"/>
              <a:ext cx="4725368" cy="504613"/>
            </a:xfrm>
            <a:prstGeom prst="rect">
              <a:avLst/>
            </a:prstGeom>
          </p:spPr>
          <p:txBody>
            <a:bodyPr lIns="0" tIns="0" rIns="0" bIns="0" rtlCol="0" anchor="t">
              <a:spAutoFit/>
            </a:bodyPr>
            <a:lstStyle/>
            <a:p>
              <a:pPr algn="ctr">
                <a:lnSpc>
                  <a:spcPts val="3289"/>
                </a:lnSpc>
              </a:pPr>
              <a:r>
                <a:rPr lang="en-US" sz="2349" spc="-39">
                  <a:solidFill>
                    <a:srgbClr val="000000"/>
                  </a:solidFill>
                  <a:latin typeface="Clear Sans"/>
                  <a:ea typeface="Clear Sans"/>
                  <a:cs typeface="Clear Sans"/>
                  <a:sym typeface="Clear Sans"/>
                </a:rPr>
                <a:t>Funding</a:t>
              </a:r>
            </a:p>
          </p:txBody>
        </p:sp>
      </p:grpSp>
      <p:sp>
        <p:nvSpPr>
          <p:cNvPr id="64" name="Freeform 64"/>
          <p:cNvSpPr/>
          <p:nvPr/>
        </p:nvSpPr>
        <p:spPr>
          <a:xfrm>
            <a:off x="6445104" y="6438487"/>
            <a:ext cx="5397792" cy="3036258"/>
          </a:xfrm>
          <a:custGeom>
            <a:avLst/>
            <a:gdLst/>
            <a:ahLst/>
            <a:cxnLst/>
            <a:rect l="l" t="t" r="r" b="b"/>
            <a:pathLst>
              <a:path w="5397792" h="3036258">
                <a:moveTo>
                  <a:pt x="0" y="0"/>
                </a:moveTo>
                <a:lnTo>
                  <a:pt x="5397792" y="0"/>
                </a:lnTo>
                <a:lnTo>
                  <a:pt x="5397792" y="3036258"/>
                </a:lnTo>
                <a:lnTo>
                  <a:pt x="0" y="3036258"/>
                </a:lnTo>
                <a:lnTo>
                  <a:pt x="0" y="0"/>
                </a:lnTo>
                <a:close/>
              </a:path>
            </a:pathLst>
          </a:custGeom>
          <a:blipFill>
            <a:blip r:embed="rId11"/>
            <a:stretch>
              <a:fillRect t="-9222" b="-9222"/>
            </a:stretch>
          </a:blipFill>
        </p:spPr>
        <p:txBody>
          <a:bodyPr/>
          <a:lstStyle/>
          <a:p>
            <a:endParaRPr lang="en-US"/>
          </a:p>
        </p:txBody>
      </p:sp>
      <p:sp>
        <p:nvSpPr>
          <p:cNvPr id="65" name="Freeform 65"/>
          <p:cNvSpPr/>
          <p:nvPr/>
        </p:nvSpPr>
        <p:spPr>
          <a:xfrm>
            <a:off x="12334428" y="6438487"/>
            <a:ext cx="5348839" cy="3036258"/>
          </a:xfrm>
          <a:custGeom>
            <a:avLst/>
            <a:gdLst/>
            <a:ahLst/>
            <a:cxnLst/>
            <a:rect l="l" t="t" r="r" b="b"/>
            <a:pathLst>
              <a:path w="5348839" h="3036258">
                <a:moveTo>
                  <a:pt x="0" y="0"/>
                </a:moveTo>
                <a:lnTo>
                  <a:pt x="5348839" y="0"/>
                </a:lnTo>
                <a:lnTo>
                  <a:pt x="5348839" y="3036258"/>
                </a:lnTo>
                <a:lnTo>
                  <a:pt x="0" y="3036258"/>
                </a:lnTo>
                <a:lnTo>
                  <a:pt x="0" y="0"/>
                </a:lnTo>
                <a:close/>
              </a:path>
            </a:pathLst>
          </a:custGeom>
          <a:blipFill>
            <a:blip r:embed="rId12"/>
            <a:stretch>
              <a:fillRect b="-17370"/>
            </a:stretch>
          </a:blipFill>
        </p:spPr>
        <p:txBody>
          <a:bodyPr/>
          <a:lstStyle/>
          <a:p>
            <a:endParaRPr lang="en-US"/>
          </a:p>
        </p:txBody>
      </p:sp>
      <p:sp>
        <p:nvSpPr>
          <p:cNvPr id="66" name="Freeform 66"/>
          <p:cNvSpPr/>
          <p:nvPr/>
        </p:nvSpPr>
        <p:spPr>
          <a:xfrm>
            <a:off x="675901" y="6482595"/>
            <a:ext cx="5397792" cy="2992150"/>
          </a:xfrm>
          <a:custGeom>
            <a:avLst/>
            <a:gdLst/>
            <a:ahLst/>
            <a:cxnLst/>
            <a:rect l="l" t="t" r="r" b="b"/>
            <a:pathLst>
              <a:path w="5397792" h="2992150">
                <a:moveTo>
                  <a:pt x="0" y="0"/>
                </a:moveTo>
                <a:lnTo>
                  <a:pt x="5397792" y="0"/>
                </a:lnTo>
                <a:lnTo>
                  <a:pt x="5397792" y="2992150"/>
                </a:lnTo>
                <a:lnTo>
                  <a:pt x="0" y="2992150"/>
                </a:lnTo>
                <a:lnTo>
                  <a:pt x="0" y="0"/>
                </a:lnTo>
                <a:close/>
              </a:path>
            </a:pathLst>
          </a:custGeom>
          <a:blipFill>
            <a:blip r:embed="rId13"/>
            <a:stretch>
              <a:fillRect b="-20190"/>
            </a:stretch>
          </a:blipFill>
        </p:spPr>
        <p:txBody>
          <a:bodyPr/>
          <a:lstStyle/>
          <a:p>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Freeform 2"/>
          <p:cNvSpPr/>
          <p:nvPr/>
        </p:nvSpPr>
        <p:spPr>
          <a:xfrm rot="-5400000">
            <a:off x="4611783" y="5475385"/>
            <a:ext cx="4063908" cy="3693076"/>
          </a:xfrm>
          <a:custGeom>
            <a:avLst/>
            <a:gdLst/>
            <a:ahLst/>
            <a:cxnLst/>
            <a:rect l="l" t="t" r="r" b="b"/>
            <a:pathLst>
              <a:path w="4063908" h="3693076">
                <a:moveTo>
                  <a:pt x="0" y="0"/>
                </a:moveTo>
                <a:lnTo>
                  <a:pt x="4063908" y="0"/>
                </a:lnTo>
                <a:lnTo>
                  <a:pt x="4063908" y="3693077"/>
                </a:lnTo>
                <a:lnTo>
                  <a:pt x="0" y="3693077"/>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5204945" y="5499489"/>
            <a:ext cx="2992643" cy="3482348"/>
            <a:chOff x="0" y="0"/>
            <a:chExt cx="698500" cy="812800"/>
          </a:xfrm>
        </p:grpSpPr>
        <p:sp>
          <p:nvSpPr>
            <p:cNvPr id="4" name="Freeform 4"/>
            <p:cNvSpPr/>
            <p:nvPr/>
          </p:nvSpPr>
          <p:spPr>
            <a:xfrm>
              <a:off x="0" y="10246"/>
              <a:ext cx="698500" cy="792308"/>
            </a:xfrm>
            <a:custGeom>
              <a:avLst/>
              <a:gdLst/>
              <a:ahLst/>
              <a:cxnLst/>
              <a:rect l="l" t="t" r="r" b="b"/>
              <a:pathLst>
                <a:path w="698500" h="792308">
                  <a:moveTo>
                    <a:pt x="395369" y="16587"/>
                  </a:moveTo>
                  <a:lnTo>
                    <a:pt x="652381" y="166121"/>
                  </a:lnTo>
                  <a:cubicBezTo>
                    <a:pt x="680934" y="182734"/>
                    <a:pt x="698500" y="213276"/>
                    <a:pt x="698500" y="246311"/>
                  </a:cubicBezTo>
                  <a:lnTo>
                    <a:pt x="698500" y="545997"/>
                  </a:lnTo>
                  <a:cubicBezTo>
                    <a:pt x="698500" y="579032"/>
                    <a:pt x="680934" y="609574"/>
                    <a:pt x="652381" y="626187"/>
                  </a:cubicBezTo>
                  <a:lnTo>
                    <a:pt x="395369" y="775721"/>
                  </a:lnTo>
                  <a:cubicBezTo>
                    <a:pt x="366860" y="792308"/>
                    <a:pt x="331640" y="792308"/>
                    <a:pt x="303131" y="775721"/>
                  </a:cubicBezTo>
                  <a:lnTo>
                    <a:pt x="46119" y="626187"/>
                  </a:lnTo>
                  <a:cubicBezTo>
                    <a:pt x="17566" y="609574"/>
                    <a:pt x="0" y="579032"/>
                    <a:pt x="0" y="545997"/>
                  </a:cubicBezTo>
                  <a:lnTo>
                    <a:pt x="0" y="246311"/>
                  </a:lnTo>
                  <a:cubicBezTo>
                    <a:pt x="0" y="213276"/>
                    <a:pt x="17566" y="182734"/>
                    <a:pt x="46119" y="166121"/>
                  </a:cubicBezTo>
                  <a:lnTo>
                    <a:pt x="303131" y="16587"/>
                  </a:lnTo>
                  <a:cubicBezTo>
                    <a:pt x="331640" y="0"/>
                    <a:pt x="366860" y="0"/>
                    <a:pt x="395369" y="16587"/>
                  </a:cubicBezTo>
                  <a:close/>
                </a:path>
              </a:pathLst>
            </a:custGeom>
            <a:gradFill rotWithShape="1">
              <a:gsLst>
                <a:gs pos="0">
                  <a:srgbClr val="3183ED">
                    <a:alpha val="100000"/>
                  </a:srgbClr>
                </a:gs>
                <a:gs pos="100000">
                  <a:srgbClr val="56CCF2">
                    <a:alpha val="100000"/>
                  </a:srgbClr>
                </a:gs>
              </a:gsLst>
              <a:lin ang="5400000"/>
            </a:gradFill>
            <a:ln w="12700" cap="rnd">
              <a:solidFill>
                <a:srgbClr val="000000"/>
              </a:solidFill>
              <a:prstDash val="solid"/>
              <a:round/>
            </a:ln>
          </p:spPr>
          <p:txBody>
            <a:bodyPr/>
            <a:lstStyle/>
            <a:p>
              <a:endParaRPr lang="en-US"/>
            </a:p>
          </p:txBody>
        </p:sp>
      </p:grpSp>
      <p:sp>
        <p:nvSpPr>
          <p:cNvPr id="5" name="Freeform 5"/>
          <p:cNvSpPr/>
          <p:nvPr/>
        </p:nvSpPr>
        <p:spPr>
          <a:xfrm rot="-5400000">
            <a:off x="2295044" y="6401851"/>
            <a:ext cx="4104427" cy="3729898"/>
          </a:xfrm>
          <a:custGeom>
            <a:avLst/>
            <a:gdLst/>
            <a:ahLst/>
            <a:cxnLst/>
            <a:rect l="l" t="t" r="r" b="b"/>
            <a:pathLst>
              <a:path w="4104427" h="3729898">
                <a:moveTo>
                  <a:pt x="0" y="0"/>
                </a:moveTo>
                <a:lnTo>
                  <a:pt x="4104428" y="0"/>
                </a:lnTo>
                <a:lnTo>
                  <a:pt x="4104428" y="3729899"/>
                </a:lnTo>
                <a:lnTo>
                  <a:pt x="0" y="3729899"/>
                </a:lnTo>
                <a:lnTo>
                  <a:pt x="0" y="0"/>
                </a:lnTo>
                <a:close/>
              </a:path>
            </a:pathLst>
          </a:custGeom>
          <a:blipFill>
            <a:blip r:embed="rId3"/>
            <a:stretch>
              <a:fillRect/>
            </a:stretch>
          </a:blipFill>
        </p:spPr>
        <p:txBody>
          <a:bodyPr/>
          <a:lstStyle/>
          <a:p>
            <a:endParaRPr lang="en-US"/>
          </a:p>
        </p:txBody>
      </p:sp>
      <p:grpSp>
        <p:nvGrpSpPr>
          <p:cNvPr id="6" name="Group 6"/>
          <p:cNvGrpSpPr/>
          <p:nvPr/>
        </p:nvGrpSpPr>
        <p:grpSpPr>
          <a:xfrm>
            <a:off x="2482309" y="6214587"/>
            <a:ext cx="3236445" cy="3766045"/>
            <a:chOff x="0" y="0"/>
            <a:chExt cx="698500" cy="812800"/>
          </a:xfrm>
        </p:grpSpPr>
        <p:sp>
          <p:nvSpPr>
            <p:cNvPr id="7" name="Freeform 7"/>
            <p:cNvSpPr/>
            <p:nvPr/>
          </p:nvSpPr>
          <p:spPr>
            <a:xfrm>
              <a:off x="0" y="9474"/>
              <a:ext cx="698500" cy="793852"/>
            </a:xfrm>
            <a:custGeom>
              <a:avLst/>
              <a:gdLst/>
              <a:ahLst/>
              <a:cxnLst/>
              <a:rect l="l" t="t" r="r" b="b"/>
              <a:pathLst>
                <a:path w="698500" h="793852">
                  <a:moveTo>
                    <a:pt x="391895" y="15337"/>
                  </a:moveTo>
                  <a:lnTo>
                    <a:pt x="655855" y="168915"/>
                  </a:lnTo>
                  <a:cubicBezTo>
                    <a:pt x="682258" y="184276"/>
                    <a:pt x="698500" y="212517"/>
                    <a:pt x="698500" y="243063"/>
                  </a:cubicBezTo>
                  <a:lnTo>
                    <a:pt x="698500" y="550789"/>
                  </a:lnTo>
                  <a:cubicBezTo>
                    <a:pt x="698500" y="581335"/>
                    <a:pt x="682258" y="609576"/>
                    <a:pt x="655855" y="624937"/>
                  </a:cubicBezTo>
                  <a:lnTo>
                    <a:pt x="391895" y="778515"/>
                  </a:lnTo>
                  <a:cubicBezTo>
                    <a:pt x="365533" y="793852"/>
                    <a:pt x="332967" y="793852"/>
                    <a:pt x="306605" y="778515"/>
                  </a:cubicBezTo>
                  <a:lnTo>
                    <a:pt x="42645" y="624937"/>
                  </a:lnTo>
                  <a:cubicBezTo>
                    <a:pt x="16242" y="609576"/>
                    <a:pt x="0" y="581335"/>
                    <a:pt x="0" y="550789"/>
                  </a:cubicBezTo>
                  <a:lnTo>
                    <a:pt x="0" y="243063"/>
                  </a:lnTo>
                  <a:cubicBezTo>
                    <a:pt x="0" y="212517"/>
                    <a:pt x="16242" y="184276"/>
                    <a:pt x="42645" y="168915"/>
                  </a:cubicBezTo>
                  <a:lnTo>
                    <a:pt x="306605" y="15337"/>
                  </a:lnTo>
                  <a:cubicBezTo>
                    <a:pt x="332967" y="0"/>
                    <a:pt x="365533" y="0"/>
                    <a:pt x="391895" y="15337"/>
                  </a:cubicBezTo>
                  <a:close/>
                </a:path>
              </a:pathLst>
            </a:custGeom>
            <a:gradFill rotWithShape="1">
              <a:gsLst>
                <a:gs pos="0">
                  <a:srgbClr val="FFB613">
                    <a:alpha val="100000"/>
                  </a:srgbClr>
                </a:gs>
                <a:gs pos="100000">
                  <a:srgbClr val="FFE42F">
                    <a:alpha val="100000"/>
                  </a:srgbClr>
                </a:gs>
              </a:gsLst>
              <a:lin ang="5400000"/>
            </a:gradFill>
            <a:ln w="12700" cap="rnd">
              <a:solidFill>
                <a:srgbClr val="000000"/>
              </a:solidFill>
              <a:prstDash val="solid"/>
              <a:round/>
            </a:ln>
          </p:spPr>
          <p:txBody>
            <a:bodyPr/>
            <a:lstStyle/>
            <a:p>
              <a:endParaRPr lang="en-US"/>
            </a:p>
          </p:txBody>
        </p:sp>
      </p:grpSp>
      <p:sp>
        <p:nvSpPr>
          <p:cNvPr id="8" name="Freeform 8"/>
          <p:cNvSpPr/>
          <p:nvPr/>
        </p:nvSpPr>
        <p:spPr>
          <a:xfrm rot="-5400000">
            <a:off x="-1424760" y="7124852"/>
            <a:ext cx="5099103" cy="4633810"/>
          </a:xfrm>
          <a:custGeom>
            <a:avLst/>
            <a:gdLst/>
            <a:ahLst/>
            <a:cxnLst/>
            <a:rect l="l" t="t" r="r" b="b"/>
            <a:pathLst>
              <a:path w="5099103" h="4633810">
                <a:moveTo>
                  <a:pt x="0" y="0"/>
                </a:moveTo>
                <a:lnTo>
                  <a:pt x="5099103" y="0"/>
                </a:lnTo>
                <a:lnTo>
                  <a:pt x="5099103" y="4633810"/>
                </a:lnTo>
                <a:lnTo>
                  <a:pt x="0" y="4633810"/>
                </a:lnTo>
                <a:lnTo>
                  <a:pt x="0" y="0"/>
                </a:lnTo>
                <a:close/>
              </a:path>
            </a:pathLst>
          </a:custGeom>
          <a:blipFill>
            <a:blip r:embed="rId3"/>
            <a:stretch>
              <a:fillRect/>
            </a:stretch>
          </a:blipFill>
        </p:spPr>
        <p:txBody>
          <a:bodyPr/>
          <a:lstStyle/>
          <a:p>
            <a:endParaRPr lang="en-US"/>
          </a:p>
        </p:txBody>
      </p:sp>
      <p:grpSp>
        <p:nvGrpSpPr>
          <p:cNvPr id="9" name="Group 9"/>
          <p:cNvGrpSpPr/>
          <p:nvPr/>
        </p:nvGrpSpPr>
        <p:grpSpPr>
          <a:xfrm>
            <a:off x="-752686" y="6821431"/>
            <a:ext cx="3754955" cy="4369403"/>
            <a:chOff x="0" y="0"/>
            <a:chExt cx="698500" cy="812800"/>
          </a:xfrm>
        </p:grpSpPr>
        <p:sp>
          <p:nvSpPr>
            <p:cNvPr id="10" name="Freeform 10"/>
            <p:cNvSpPr/>
            <p:nvPr/>
          </p:nvSpPr>
          <p:spPr>
            <a:xfrm>
              <a:off x="0" y="8166"/>
              <a:ext cx="698500" cy="796469"/>
            </a:xfrm>
            <a:custGeom>
              <a:avLst/>
              <a:gdLst/>
              <a:ahLst/>
              <a:cxnLst/>
              <a:rect l="l" t="t" r="r" b="b"/>
              <a:pathLst>
                <a:path w="698500" h="796469">
                  <a:moveTo>
                    <a:pt x="386006" y="13219"/>
                  </a:moveTo>
                  <a:lnTo>
                    <a:pt x="661744" y="173649"/>
                  </a:lnTo>
                  <a:cubicBezTo>
                    <a:pt x="684500" y="186889"/>
                    <a:pt x="698500" y="211231"/>
                    <a:pt x="698500" y="237558"/>
                  </a:cubicBezTo>
                  <a:lnTo>
                    <a:pt x="698500" y="558910"/>
                  </a:lnTo>
                  <a:cubicBezTo>
                    <a:pt x="698500" y="585237"/>
                    <a:pt x="684500" y="609579"/>
                    <a:pt x="661744" y="622819"/>
                  </a:cubicBezTo>
                  <a:lnTo>
                    <a:pt x="386006" y="783249"/>
                  </a:lnTo>
                  <a:cubicBezTo>
                    <a:pt x="363285" y="796468"/>
                    <a:pt x="335215" y="796468"/>
                    <a:pt x="312494" y="783249"/>
                  </a:cubicBezTo>
                  <a:lnTo>
                    <a:pt x="36756" y="622819"/>
                  </a:lnTo>
                  <a:cubicBezTo>
                    <a:pt x="14000" y="609579"/>
                    <a:pt x="0" y="585237"/>
                    <a:pt x="0" y="558910"/>
                  </a:cubicBezTo>
                  <a:lnTo>
                    <a:pt x="0" y="237558"/>
                  </a:lnTo>
                  <a:cubicBezTo>
                    <a:pt x="0" y="211231"/>
                    <a:pt x="14000" y="186889"/>
                    <a:pt x="36756" y="173649"/>
                  </a:cubicBezTo>
                  <a:lnTo>
                    <a:pt x="312494" y="13219"/>
                  </a:lnTo>
                  <a:cubicBezTo>
                    <a:pt x="335215" y="0"/>
                    <a:pt x="363285" y="0"/>
                    <a:pt x="386006" y="13219"/>
                  </a:cubicBezTo>
                  <a:close/>
                </a:path>
              </a:pathLst>
            </a:custGeom>
            <a:gradFill rotWithShape="1">
              <a:gsLst>
                <a:gs pos="0">
                  <a:srgbClr val="3183ED">
                    <a:alpha val="100000"/>
                  </a:srgbClr>
                </a:gs>
                <a:gs pos="100000">
                  <a:srgbClr val="56CCF2">
                    <a:alpha val="100000"/>
                  </a:srgbClr>
                </a:gs>
              </a:gsLst>
              <a:lin ang="5400000"/>
            </a:gradFill>
            <a:ln w="12700" cap="rnd">
              <a:solidFill>
                <a:srgbClr val="000000"/>
              </a:solidFill>
              <a:prstDash val="solid"/>
              <a:round/>
            </a:ln>
          </p:spPr>
          <p:txBody>
            <a:bodyPr/>
            <a:lstStyle/>
            <a:p>
              <a:endParaRPr lang="en-US"/>
            </a:p>
          </p:txBody>
        </p:sp>
      </p:grpSp>
      <p:sp>
        <p:nvSpPr>
          <p:cNvPr id="11" name="Freeform 11"/>
          <p:cNvSpPr/>
          <p:nvPr/>
        </p:nvSpPr>
        <p:spPr>
          <a:xfrm>
            <a:off x="131017" y="8105798"/>
            <a:ext cx="2370342" cy="1665165"/>
          </a:xfrm>
          <a:custGeom>
            <a:avLst/>
            <a:gdLst/>
            <a:ahLst/>
            <a:cxnLst/>
            <a:rect l="l" t="t" r="r" b="b"/>
            <a:pathLst>
              <a:path w="2370342" h="1665165">
                <a:moveTo>
                  <a:pt x="0" y="0"/>
                </a:moveTo>
                <a:lnTo>
                  <a:pt x="2370342" y="0"/>
                </a:lnTo>
                <a:lnTo>
                  <a:pt x="2370342" y="1665165"/>
                </a:lnTo>
                <a:lnTo>
                  <a:pt x="0" y="16651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Freeform 12"/>
          <p:cNvSpPr/>
          <p:nvPr/>
        </p:nvSpPr>
        <p:spPr>
          <a:xfrm>
            <a:off x="3263071" y="7281533"/>
            <a:ext cx="1675054" cy="1685589"/>
          </a:xfrm>
          <a:custGeom>
            <a:avLst/>
            <a:gdLst/>
            <a:ahLst/>
            <a:cxnLst/>
            <a:rect l="l" t="t" r="r" b="b"/>
            <a:pathLst>
              <a:path w="1675054" h="1685589">
                <a:moveTo>
                  <a:pt x="0" y="0"/>
                </a:moveTo>
                <a:lnTo>
                  <a:pt x="1675053" y="0"/>
                </a:lnTo>
                <a:lnTo>
                  <a:pt x="1675053" y="1685588"/>
                </a:lnTo>
                <a:lnTo>
                  <a:pt x="0" y="16855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Freeform 13"/>
          <p:cNvSpPr/>
          <p:nvPr/>
        </p:nvSpPr>
        <p:spPr>
          <a:xfrm>
            <a:off x="5906089" y="6386037"/>
            <a:ext cx="1701411" cy="1701411"/>
          </a:xfrm>
          <a:custGeom>
            <a:avLst/>
            <a:gdLst/>
            <a:ahLst/>
            <a:cxnLst/>
            <a:rect l="l" t="t" r="r" b="b"/>
            <a:pathLst>
              <a:path w="1701411" h="1701411">
                <a:moveTo>
                  <a:pt x="0" y="0"/>
                </a:moveTo>
                <a:lnTo>
                  <a:pt x="1701411" y="0"/>
                </a:lnTo>
                <a:lnTo>
                  <a:pt x="1701411" y="1701410"/>
                </a:lnTo>
                <a:lnTo>
                  <a:pt x="0" y="170141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4" name="TextBox 14"/>
          <p:cNvSpPr txBox="1"/>
          <p:nvPr/>
        </p:nvSpPr>
        <p:spPr>
          <a:xfrm>
            <a:off x="572314" y="1488898"/>
            <a:ext cx="7056567" cy="3529965"/>
          </a:xfrm>
          <a:prstGeom prst="rect">
            <a:avLst/>
          </a:prstGeom>
        </p:spPr>
        <p:txBody>
          <a:bodyPr lIns="0" tIns="0" rIns="0" bIns="0" rtlCol="0" anchor="t">
            <a:spAutoFit/>
          </a:bodyPr>
          <a:lstStyle/>
          <a:p>
            <a:pPr marL="0" lvl="0" indent="0" algn="l">
              <a:lnSpc>
                <a:spcPts val="9179"/>
              </a:lnSpc>
            </a:pPr>
            <a:r>
              <a:rPr lang="en-US" sz="8499" b="1" spc="-212">
                <a:solidFill>
                  <a:srgbClr val="112D4E"/>
                </a:solidFill>
                <a:latin typeface="Barlow Bold"/>
                <a:ea typeface="Barlow Bold"/>
                <a:cs typeface="Barlow Bold"/>
                <a:sym typeface="Barlow Bold"/>
              </a:rPr>
              <a:t>Module 4: Discussion Questions</a:t>
            </a:r>
          </a:p>
        </p:txBody>
      </p:sp>
      <p:grpSp>
        <p:nvGrpSpPr>
          <p:cNvPr id="15" name="Group 15"/>
          <p:cNvGrpSpPr/>
          <p:nvPr/>
        </p:nvGrpSpPr>
        <p:grpSpPr>
          <a:xfrm>
            <a:off x="8830729" y="1028700"/>
            <a:ext cx="8875374" cy="1580135"/>
            <a:chOff x="0" y="0"/>
            <a:chExt cx="11833832" cy="2106847"/>
          </a:xfrm>
        </p:grpSpPr>
        <p:grpSp>
          <p:nvGrpSpPr>
            <p:cNvPr id="16" name="Group 16"/>
            <p:cNvGrpSpPr/>
            <p:nvPr/>
          </p:nvGrpSpPr>
          <p:grpSpPr>
            <a:xfrm>
              <a:off x="0" y="0"/>
              <a:ext cx="835390" cy="835390"/>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3183ED">
                      <a:alpha val="100000"/>
                    </a:srgbClr>
                  </a:gs>
                  <a:gs pos="100000">
                    <a:srgbClr val="56CCF2">
                      <a:alpha val="100000"/>
                    </a:srgbClr>
                  </a:gs>
                </a:gsLst>
                <a:lin ang="5400000"/>
              </a:gradFill>
            </p:spPr>
            <p:txBody>
              <a:bodyPr/>
              <a:lstStyle/>
              <a:p>
                <a:endParaRPr lang="en-US"/>
              </a:p>
            </p:txBody>
          </p:sp>
          <p:sp>
            <p:nvSpPr>
              <p:cNvPr id="18" name="TextBox 1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9" name="TextBox 19"/>
            <p:cNvSpPr txBox="1"/>
            <p:nvPr/>
          </p:nvSpPr>
          <p:spPr>
            <a:xfrm>
              <a:off x="1259313" y="1055985"/>
              <a:ext cx="10574519" cy="1050862"/>
            </a:xfrm>
            <a:prstGeom prst="rect">
              <a:avLst/>
            </a:prstGeom>
          </p:spPr>
          <p:txBody>
            <a:bodyPr lIns="0" tIns="0" rIns="0" bIns="0" rtlCol="0" anchor="t">
              <a:spAutoFit/>
            </a:bodyPr>
            <a:lstStyle/>
            <a:p>
              <a:pPr marL="0" lvl="0" indent="0" algn="l">
                <a:lnSpc>
                  <a:spcPts val="3283"/>
                </a:lnSpc>
              </a:pPr>
              <a:r>
                <a:rPr lang="en-US" sz="2345" spc="-44">
                  <a:solidFill>
                    <a:srgbClr val="000000"/>
                  </a:solidFill>
                  <a:latin typeface="Clear Sans"/>
                  <a:ea typeface="Clear Sans"/>
                  <a:cs typeface="Clear Sans"/>
                  <a:sym typeface="Clear Sans"/>
                </a:rPr>
                <a:t>What steps should Local EMA Directors take during the initial recovery phase after a disaster?</a:t>
              </a:r>
            </a:p>
          </p:txBody>
        </p:sp>
        <p:sp>
          <p:nvSpPr>
            <p:cNvPr id="20" name="TextBox 20"/>
            <p:cNvSpPr txBox="1"/>
            <p:nvPr/>
          </p:nvSpPr>
          <p:spPr>
            <a:xfrm>
              <a:off x="1259313" y="84395"/>
              <a:ext cx="5545439" cy="704700"/>
            </a:xfrm>
            <a:prstGeom prst="rect">
              <a:avLst/>
            </a:prstGeom>
          </p:spPr>
          <p:txBody>
            <a:bodyPr lIns="0" tIns="0" rIns="0" bIns="0" rtlCol="0" anchor="t">
              <a:spAutoFit/>
            </a:bodyPr>
            <a:lstStyle/>
            <a:p>
              <a:pPr marL="0" lvl="0" indent="0" algn="l">
                <a:lnSpc>
                  <a:spcPts val="3949"/>
                </a:lnSpc>
              </a:pPr>
              <a:r>
                <a:rPr lang="en-US" sz="3656" b="1" spc="-91">
                  <a:solidFill>
                    <a:srgbClr val="112D4E"/>
                  </a:solidFill>
                  <a:latin typeface="Barlow Bold"/>
                  <a:ea typeface="Barlow Bold"/>
                  <a:cs typeface="Barlow Bold"/>
                  <a:sym typeface="Barlow Bold"/>
                </a:rPr>
                <a:t>Initial Recovery</a:t>
              </a:r>
            </a:p>
          </p:txBody>
        </p:sp>
      </p:grpSp>
      <p:grpSp>
        <p:nvGrpSpPr>
          <p:cNvPr id="21" name="Group 21"/>
          <p:cNvGrpSpPr/>
          <p:nvPr/>
        </p:nvGrpSpPr>
        <p:grpSpPr>
          <a:xfrm>
            <a:off x="8830729" y="4363793"/>
            <a:ext cx="9121941" cy="1545271"/>
            <a:chOff x="0" y="0"/>
            <a:chExt cx="12162589" cy="2060362"/>
          </a:xfrm>
        </p:grpSpPr>
        <p:grpSp>
          <p:nvGrpSpPr>
            <p:cNvPr id="22" name="Group 22"/>
            <p:cNvGrpSpPr/>
            <p:nvPr/>
          </p:nvGrpSpPr>
          <p:grpSpPr>
            <a:xfrm>
              <a:off x="0" y="67711"/>
              <a:ext cx="835390" cy="835390"/>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FB613">
                      <a:alpha val="100000"/>
                    </a:srgbClr>
                  </a:gs>
                  <a:gs pos="100000">
                    <a:srgbClr val="FFE42F">
                      <a:alpha val="100000"/>
                    </a:srgbClr>
                  </a:gs>
                </a:gsLst>
                <a:lin ang="5400000"/>
              </a:gradFill>
            </p:spPr>
            <p:txBody>
              <a:bodyPr/>
              <a:lstStyle/>
              <a:p>
                <a:endParaRPr lang="en-US"/>
              </a:p>
            </p:txBody>
          </p:sp>
          <p:sp>
            <p:nvSpPr>
              <p:cNvPr id="24" name="TextBox 2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5" name="TextBox 25"/>
            <p:cNvSpPr txBox="1"/>
            <p:nvPr/>
          </p:nvSpPr>
          <p:spPr>
            <a:xfrm>
              <a:off x="1292535" y="1009500"/>
              <a:ext cx="10870053" cy="1050862"/>
            </a:xfrm>
            <a:prstGeom prst="rect">
              <a:avLst/>
            </a:prstGeom>
          </p:spPr>
          <p:txBody>
            <a:bodyPr lIns="0" tIns="0" rIns="0" bIns="0" rtlCol="0" anchor="t">
              <a:spAutoFit/>
            </a:bodyPr>
            <a:lstStyle/>
            <a:p>
              <a:pPr marL="0" lvl="0" indent="0" algn="l">
                <a:lnSpc>
                  <a:spcPts val="3283"/>
                </a:lnSpc>
              </a:pPr>
              <a:r>
                <a:rPr lang="en-US" sz="2345" spc="-44">
                  <a:solidFill>
                    <a:srgbClr val="000000"/>
                  </a:solidFill>
                  <a:latin typeface="Clear Sans"/>
                  <a:ea typeface="Clear Sans"/>
                  <a:cs typeface="Clear Sans"/>
                  <a:sym typeface="Clear Sans"/>
                </a:rPr>
                <a:t>How can Local EMA Directors collaborate with state and federal agencies to access recovery funding?</a:t>
              </a:r>
            </a:p>
          </p:txBody>
        </p:sp>
        <p:sp>
          <p:nvSpPr>
            <p:cNvPr id="26" name="TextBox 26"/>
            <p:cNvSpPr txBox="1"/>
            <p:nvPr/>
          </p:nvSpPr>
          <p:spPr>
            <a:xfrm>
              <a:off x="1292535" y="38100"/>
              <a:ext cx="4217072" cy="704700"/>
            </a:xfrm>
            <a:prstGeom prst="rect">
              <a:avLst/>
            </a:prstGeom>
          </p:spPr>
          <p:txBody>
            <a:bodyPr lIns="0" tIns="0" rIns="0" bIns="0" rtlCol="0" anchor="t">
              <a:spAutoFit/>
            </a:bodyPr>
            <a:lstStyle/>
            <a:p>
              <a:pPr marL="0" lvl="0" indent="0" algn="l">
                <a:lnSpc>
                  <a:spcPts val="3949"/>
                </a:lnSpc>
              </a:pPr>
              <a:r>
                <a:rPr lang="en-US" sz="3656" b="1" spc="-91">
                  <a:solidFill>
                    <a:srgbClr val="112D4E"/>
                  </a:solidFill>
                  <a:latin typeface="Barlow Bold"/>
                  <a:ea typeface="Barlow Bold"/>
                  <a:cs typeface="Barlow Bold"/>
                  <a:sym typeface="Barlow Bold"/>
                </a:rPr>
                <a:t>Funding </a:t>
              </a:r>
            </a:p>
          </p:txBody>
        </p:sp>
      </p:grpSp>
      <p:grpSp>
        <p:nvGrpSpPr>
          <p:cNvPr id="27" name="Group 27"/>
          <p:cNvGrpSpPr/>
          <p:nvPr/>
        </p:nvGrpSpPr>
        <p:grpSpPr>
          <a:xfrm>
            <a:off x="8830729" y="6998802"/>
            <a:ext cx="7599522" cy="1431900"/>
            <a:chOff x="0" y="0"/>
            <a:chExt cx="10132696" cy="1909200"/>
          </a:xfrm>
        </p:grpSpPr>
        <p:grpSp>
          <p:nvGrpSpPr>
            <p:cNvPr id="28" name="Group 28"/>
            <p:cNvGrpSpPr/>
            <p:nvPr/>
          </p:nvGrpSpPr>
          <p:grpSpPr>
            <a:xfrm>
              <a:off x="0" y="61049"/>
              <a:ext cx="835390" cy="835390"/>
              <a:chOff x="0" y="0"/>
              <a:chExt cx="812800" cy="812800"/>
            </a:xfrm>
          </p:grpSpPr>
          <p:sp>
            <p:nvSpPr>
              <p:cNvPr id="29" name="Freeform 2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3183ED">
                      <a:alpha val="100000"/>
                    </a:srgbClr>
                  </a:gs>
                  <a:gs pos="100000">
                    <a:srgbClr val="56CCF2">
                      <a:alpha val="100000"/>
                    </a:srgbClr>
                  </a:gs>
                </a:gsLst>
                <a:lin ang="5400000"/>
              </a:gradFill>
            </p:spPr>
            <p:txBody>
              <a:bodyPr/>
              <a:lstStyle/>
              <a:p>
                <a:endParaRPr lang="en-US"/>
              </a:p>
            </p:txBody>
          </p:sp>
          <p:sp>
            <p:nvSpPr>
              <p:cNvPr id="30" name="TextBox 3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31" name="TextBox 31"/>
            <p:cNvSpPr txBox="1"/>
            <p:nvPr/>
          </p:nvSpPr>
          <p:spPr>
            <a:xfrm>
              <a:off x="1266011" y="858339"/>
              <a:ext cx="8866685" cy="1050862"/>
            </a:xfrm>
            <a:prstGeom prst="rect">
              <a:avLst/>
            </a:prstGeom>
          </p:spPr>
          <p:txBody>
            <a:bodyPr lIns="0" tIns="0" rIns="0" bIns="0" rtlCol="0" anchor="t">
              <a:spAutoFit/>
            </a:bodyPr>
            <a:lstStyle/>
            <a:p>
              <a:pPr marL="0" lvl="0" indent="0" algn="l">
                <a:lnSpc>
                  <a:spcPts val="3283"/>
                </a:lnSpc>
              </a:pPr>
              <a:r>
                <a:rPr lang="en-US" sz="2345" spc="-44">
                  <a:solidFill>
                    <a:srgbClr val="000000"/>
                  </a:solidFill>
                  <a:latin typeface="Clear Sans"/>
                  <a:ea typeface="Clear Sans"/>
                  <a:cs typeface="Clear Sans"/>
                  <a:sym typeface="Clear Sans"/>
                </a:rPr>
                <a:t>How can Local EMA Directors engage with affected residents to address their recovery needs?</a:t>
              </a:r>
            </a:p>
          </p:txBody>
        </p:sp>
        <p:sp>
          <p:nvSpPr>
            <p:cNvPr id="32" name="TextBox 32"/>
            <p:cNvSpPr txBox="1"/>
            <p:nvPr/>
          </p:nvSpPr>
          <p:spPr>
            <a:xfrm>
              <a:off x="1282631" y="38100"/>
              <a:ext cx="6408025" cy="704700"/>
            </a:xfrm>
            <a:prstGeom prst="rect">
              <a:avLst/>
            </a:prstGeom>
          </p:spPr>
          <p:txBody>
            <a:bodyPr lIns="0" tIns="0" rIns="0" bIns="0" rtlCol="0" anchor="t">
              <a:spAutoFit/>
            </a:bodyPr>
            <a:lstStyle/>
            <a:p>
              <a:pPr marL="0" lvl="0" indent="0" algn="l">
                <a:lnSpc>
                  <a:spcPts val="3949"/>
                </a:lnSpc>
              </a:pPr>
              <a:r>
                <a:rPr lang="en-US" sz="3656" b="1" spc="-91">
                  <a:solidFill>
                    <a:srgbClr val="112D4E"/>
                  </a:solidFill>
                  <a:latin typeface="Barlow Bold"/>
                  <a:ea typeface="Barlow Bold"/>
                  <a:cs typeface="Barlow Bold"/>
                  <a:sym typeface="Barlow Bold"/>
                </a:rPr>
                <a:t>Community</a:t>
              </a: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grpSp>
        <p:nvGrpSpPr>
          <p:cNvPr id="2" name="Group 2"/>
          <p:cNvGrpSpPr/>
          <p:nvPr/>
        </p:nvGrpSpPr>
        <p:grpSpPr>
          <a:xfrm>
            <a:off x="-5801627" y="4589544"/>
            <a:ext cx="11271991" cy="13116499"/>
            <a:chOff x="0" y="0"/>
            <a:chExt cx="698500" cy="812800"/>
          </a:xfrm>
        </p:grpSpPr>
        <p:sp>
          <p:nvSpPr>
            <p:cNvPr id="3" name="Freeform 3"/>
            <p:cNvSpPr/>
            <p:nvPr/>
          </p:nvSpPr>
          <p:spPr>
            <a:xfrm>
              <a:off x="0" y="4760"/>
              <a:ext cx="698500" cy="803279"/>
            </a:xfrm>
            <a:custGeom>
              <a:avLst/>
              <a:gdLst/>
              <a:ahLst/>
              <a:cxnLst/>
              <a:rect l="l" t="t" r="r" b="b"/>
              <a:pathLst>
                <a:path w="698500" h="803279">
                  <a:moveTo>
                    <a:pt x="370677" y="7707"/>
                  </a:moveTo>
                  <a:lnTo>
                    <a:pt x="677073" y="185973"/>
                  </a:lnTo>
                  <a:cubicBezTo>
                    <a:pt x="690339" y="193692"/>
                    <a:pt x="698500" y="207882"/>
                    <a:pt x="698500" y="223230"/>
                  </a:cubicBezTo>
                  <a:lnTo>
                    <a:pt x="698500" y="580050"/>
                  </a:lnTo>
                  <a:cubicBezTo>
                    <a:pt x="698500" y="595398"/>
                    <a:pt x="690339" y="609588"/>
                    <a:pt x="677073" y="617307"/>
                  </a:cubicBezTo>
                  <a:lnTo>
                    <a:pt x="370677" y="795573"/>
                  </a:lnTo>
                  <a:cubicBezTo>
                    <a:pt x="357432" y="803280"/>
                    <a:pt x="341068" y="803280"/>
                    <a:pt x="327823" y="795573"/>
                  </a:cubicBezTo>
                  <a:lnTo>
                    <a:pt x="21427" y="617307"/>
                  </a:lnTo>
                  <a:cubicBezTo>
                    <a:pt x="8161" y="609588"/>
                    <a:pt x="0" y="595398"/>
                    <a:pt x="0" y="580050"/>
                  </a:cubicBezTo>
                  <a:lnTo>
                    <a:pt x="0" y="223230"/>
                  </a:lnTo>
                  <a:cubicBezTo>
                    <a:pt x="0" y="207882"/>
                    <a:pt x="8161" y="193692"/>
                    <a:pt x="21427" y="185973"/>
                  </a:cubicBezTo>
                  <a:lnTo>
                    <a:pt x="327823" y="7707"/>
                  </a:lnTo>
                  <a:cubicBezTo>
                    <a:pt x="341068" y="0"/>
                    <a:pt x="357432" y="0"/>
                    <a:pt x="370677" y="7707"/>
                  </a:cubicBezTo>
                  <a:close/>
                </a:path>
              </a:pathLst>
            </a:custGeom>
            <a:gradFill rotWithShape="1">
              <a:gsLst>
                <a:gs pos="0">
                  <a:srgbClr val="FFE42F">
                    <a:alpha val="100000"/>
                  </a:srgbClr>
                </a:gs>
                <a:gs pos="100000">
                  <a:srgbClr val="FF9F2F">
                    <a:alpha val="100000"/>
                  </a:srgbClr>
                </a:gs>
              </a:gsLst>
              <a:path path="circle">
                <a:fillToRect l="50000" t="50000" r="50000" b="50000"/>
              </a:path>
            </a:gradFill>
            <a:ln w="12700">
              <a:solidFill>
                <a:srgbClr val="000000"/>
              </a:solidFill>
            </a:ln>
          </p:spPr>
          <p:txBody>
            <a:bodyPr/>
            <a:lstStyle/>
            <a:p>
              <a:endParaRPr lang="en-US"/>
            </a:p>
          </p:txBody>
        </p:sp>
      </p:grpSp>
      <p:grpSp>
        <p:nvGrpSpPr>
          <p:cNvPr id="4" name="Group 4"/>
          <p:cNvGrpSpPr/>
          <p:nvPr/>
        </p:nvGrpSpPr>
        <p:grpSpPr>
          <a:xfrm>
            <a:off x="-1145085" y="-2211363"/>
            <a:ext cx="6530478" cy="7599102"/>
            <a:chOff x="0" y="0"/>
            <a:chExt cx="698500" cy="812800"/>
          </a:xfrm>
        </p:grpSpPr>
        <p:sp>
          <p:nvSpPr>
            <p:cNvPr id="5" name="Freeform 5"/>
            <p:cNvSpPr/>
            <p:nvPr/>
          </p:nvSpPr>
          <p:spPr>
            <a:xfrm>
              <a:off x="0" y="8217"/>
              <a:ext cx="698500" cy="796367"/>
            </a:xfrm>
            <a:custGeom>
              <a:avLst/>
              <a:gdLst/>
              <a:ahLst/>
              <a:cxnLst/>
              <a:rect l="l" t="t" r="r" b="b"/>
              <a:pathLst>
                <a:path w="698500" h="796367">
                  <a:moveTo>
                    <a:pt x="386235" y="13301"/>
                  </a:moveTo>
                  <a:lnTo>
                    <a:pt x="661515" y="173465"/>
                  </a:lnTo>
                  <a:cubicBezTo>
                    <a:pt x="684413" y="186787"/>
                    <a:pt x="698500" y="211281"/>
                    <a:pt x="698500" y="237772"/>
                  </a:cubicBezTo>
                  <a:lnTo>
                    <a:pt x="698500" y="558594"/>
                  </a:lnTo>
                  <a:cubicBezTo>
                    <a:pt x="698500" y="585085"/>
                    <a:pt x="684413" y="609579"/>
                    <a:pt x="661515" y="622902"/>
                  </a:cubicBezTo>
                  <a:lnTo>
                    <a:pt x="386235" y="783064"/>
                  </a:lnTo>
                  <a:cubicBezTo>
                    <a:pt x="363372" y="796366"/>
                    <a:pt x="335128" y="796366"/>
                    <a:pt x="312265" y="783064"/>
                  </a:cubicBezTo>
                  <a:lnTo>
                    <a:pt x="36985" y="622902"/>
                  </a:lnTo>
                  <a:cubicBezTo>
                    <a:pt x="14087" y="609579"/>
                    <a:pt x="0" y="585085"/>
                    <a:pt x="0" y="558594"/>
                  </a:cubicBezTo>
                  <a:lnTo>
                    <a:pt x="0" y="237772"/>
                  </a:lnTo>
                  <a:cubicBezTo>
                    <a:pt x="0" y="211281"/>
                    <a:pt x="14087" y="186787"/>
                    <a:pt x="36985" y="173465"/>
                  </a:cubicBezTo>
                  <a:lnTo>
                    <a:pt x="312265" y="13301"/>
                  </a:lnTo>
                  <a:cubicBezTo>
                    <a:pt x="335128" y="0"/>
                    <a:pt x="363372" y="0"/>
                    <a:pt x="386235" y="13301"/>
                  </a:cubicBezTo>
                  <a:close/>
                </a:path>
              </a:pathLst>
            </a:custGeom>
            <a:gradFill rotWithShape="1">
              <a:gsLst>
                <a:gs pos="0">
                  <a:srgbClr val="112D4E">
                    <a:alpha val="100000"/>
                  </a:srgbClr>
                </a:gs>
                <a:gs pos="100000">
                  <a:srgbClr val="255389">
                    <a:alpha val="100000"/>
                  </a:srgbClr>
                </a:gs>
              </a:gsLst>
              <a:lin ang="5400000"/>
            </a:gradFill>
            <a:ln w="12700">
              <a:solidFill>
                <a:srgbClr val="000000"/>
              </a:solidFill>
            </a:ln>
          </p:spPr>
          <p:txBody>
            <a:bodyPr/>
            <a:lstStyle/>
            <a:p>
              <a:endParaRPr lang="en-US"/>
            </a:p>
          </p:txBody>
        </p:sp>
      </p:grpSp>
      <p:grpSp>
        <p:nvGrpSpPr>
          <p:cNvPr id="6" name="Group 6"/>
          <p:cNvGrpSpPr/>
          <p:nvPr/>
        </p:nvGrpSpPr>
        <p:grpSpPr>
          <a:xfrm rot="-5400000">
            <a:off x="-1421899" y="-4351331"/>
            <a:ext cx="9617076" cy="8264675"/>
            <a:chOff x="0" y="0"/>
            <a:chExt cx="812800" cy="698500"/>
          </a:xfrm>
        </p:grpSpPr>
        <p:sp>
          <p:nvSpPr>
            <p:cNvPr id="7" name="Freeform 7"/>
            <p:cNvSpPr/>
            <p:nvPr/>
          </p:nvSpPr>
          <p:spPr>
            <a:xfrm>
              <a:off x="5565" y="0"/>
              <a:ext cx="801670" cy="698500"/>
            </a:xfrm>
            <a:custGeom>
              <a:avLst/>
              <a:gdLst/>
              <a:ahLst/>
              <a:cxnLst/>
              <a:rect l="l" t="t" r="r" b="b"/>
              <a:pathLst>
                <a:path w="801670" h="698500">
                  <a:moveTo>
                    <a:pt x="792661" y="374299"/>
                  </a:moveTo>
                  <a:lnTo>
                    <a:pt x="618609" y="673451"/>
                  </a:lnTo>
                  <a:cubicBezTo>
                    <a:pt x="609586" y="688959"/>
                    <a:pt x="592997" y="698500"/>
                    <a:pt x="575054" y="698500"/>
                  </a:cubicBezTo>
                  <a:lnTo>
                    <a:pt x="226616" y="698500"/>
                  </a:lnTo>
                  <a:cubicBezTo>
                    <a:pt x="208673" y="698500"/>
                    <a:pt x="192084" y="688959"/>
                    <a:pt x="183061" y="673451"/>
                  </a:cubicBezTo>
                  <a:lnTo>
                    <a:pt x="9009" y="374299"/>
                  </a:lnTo>
                  <a:cubicBezTo>
                    <a:pt x="0" y="358815"/>
                    <a:pt x="0" y="339685"/>
                    <a:pt x="9009" y="324201"/>
                  </a:cubicBezTo>
                  <a:lnTo>
                    <a:pt x="183061" y="25049"/>
                  </a:lnTo>
                  <a:cubicBezTo>
                    <a:pt x="192084" y="9541"/>
                    <a:pt x="208673" y="0"/>
                    <a:pt x="226616" y="0"/>
                  </a:cubicBezTo>
                  <a:lnTo>
                    <a:pt x="575054" y="0"/>
                  </a:lnTo>
                  <a:cubicBezTo>
                    <a:pt x="592997" y="0"/>
                    <a:pt x="609586" y="9541"/>
                    <a:pt x="618609" y="25049"/>
                  </a:cubicBezTo>
                  <a:lnTo>
                    <a:pt x="792661" y="324201"/>
                  </a:lnTo>
                  <a:cubicBezTo>
                    <a:pt x="801670" y="339685"/>
                    <a:pt x="801670" y="358815"/>
                    <a:pt x="792661" y="374299"/>
                  </a:cubicBezTo>
                  <a:close/>
                </a:path>
              </a:pathLst>
            </a:custGeom>
            <a:solidFill>
              <a:srgbClr val="000000">
                <a:alpha val="0"/>
              </a:srgbClr>
            </a:solidFill>
            <a:ln w="66675" cap="rnd">
              <a:solidFill>
                <a:srgbClr val="F4F4F4"/>
              </a:solidFill>
              <a:prstDash val="solid"/>
              <a:round/>
            </a:ln>
          </p:spPr>
          <p:txBody>
            <a:bodyPr/>
            <a:lstStyle/>
            <a:p>
              <a:endParaRPr lang="en-US"/>
            </a:p>
          </p:txBody>
        </p:sp>
        <p:sp>
          <p:nvSpPr>
            <p:cNvPr id="8" name="TextBox 8"/>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4120744" y="7220467"/>
            <a:ext cx="6750092" cy="7854652"/>
            <a:chOff x="0" y="0"/>
            <a:chExt cx="698500" cy="812800"/>
          </a:xfrm>
        </p:grpSpPr>
        <p:sp>
          <p:nvSpPr>
            <p:cNvPr id="10" name="Freeform 10"/>
            <p:cNvSpPr/>
            <p:nvPr/>
          </p:nvSpPr>
          <p:spPr>
            <a:xfrm>
              <a:off x="0" y="9274"/>
              <a:ext cx="698500" cy="794252"/>
            </a:xfrm>
            <a:custGeom>
              <a:avLst/>
              <a:gdLst/>
              <a:ahLst/>
              <a:cxnLst/>
              <a:rect l="l" t="t" r="r" b="b"/>
              <a:pathLst>
                <a:path w="698500" h="794252">
                  <a:moveTo>
                    <a:pt x="390995" y="15014"/>
                  </a:moveTo>
                  <a:lnTo>
                    <a:pt x="656755" y="169638"/>
                  </a:lnTo>
                  <a:cubicBezTo>
                    <a:pt x="682600" y="184675"/>
                    <a:pt x="698500" y="212321"/>
                    <a:pt x="698500" y="242223"/>
                  </a:cubicBezTo>
                  <a:lnTo>
                    <a:pt x="698500" y="552029"/>
                  </a:lnTo>
                  <a:cubicBezTo>
                    <a:pt x="698500" y="581931"/>
                    <a:pt x="682600" y="609577"/>
                    <a:pt x="656755" y="624614"/>
                  </a:cubicBezTo>
                  <a:lnTo>
                    <a:pt x="390995" y="779238"/>
                  </a:lnTo>
                  <a:cubicBezTo>
                    <a:pt x="365190" y="794252"/>
                    <a:pt x="333310" y="794252"/>
                    <a:pt x="307505" y="779238"/>
                  </a:cubicBezTo>
                  <a:lnTo>
                    <a:pt x="41745" y="624614"/>
                  </a:lnTo>
                  <a:cubicBezTo>
                    <a:pt x="15900" y="609577"/>
                    <a:pt x="0" y="581931"/>
                    <a:pt x="0" y="552029"/>
                  </a:cubicBezTo>
                  <a:lnTo>
                    <a:pt x="0" y="242223"/>
                  </a:lnTo>
                  <a:cubicBezTo>
                    <a:pt x="0" y="212321"/>
                    <a:pt x="15900" y="184675"/>
                    <a:pt x="41745" y="169638"/>
                  </a:cubicBezTo>
                  <a:lnTo>
                    <a:pt x="307505" y="15014"/>
                  </a:lnTo>
                  <a:cubicBezTo>
                    <a:pt x="333310" y="0"/>
                    <a:pt x="365190" y="0"/>
                    <a:pt x="390995" y="15014"/>
                  </a:cubicBezTo>
                  <a:close/>
                </a:path>
              </a:pathLst>
            </a:custGeom>
            <a:gradFill rotWithShape="1">
              <a:gsLst>
                <a:gs pos="0">
                  <a:srgbClr val="3183ED">
                    <a:alpha val="100000"/>
                  </a:srgbClr>
                </a:gs>
                <a:gs pos="100000">
                  <a:srgbClr val="56CCF2">
                    <a:alpha val="100000"/>
                  </a:srgbClr>
                </a:gs>
              </a:gsLst>
              <a:lin ang="5400000"/>
            </a:gradFill>
            <a:ln w="952500" cap="rnd">
              <a:solidFill>
                <a:srgbClr val="FFFFFF"/>
              </a:solidFill>
              <a:prstDash val="solid"/>
              <a:round/>
            </a:ln>
          </p:spPr>
          <p:txBody>
            <a:bodyPr/>
            <a:lstStyle/>
            <a:p>
              <a:endParaRPr lang="en-US"/>
            </a:p>
          </p:txBody>
        </p:sp>
        <p:sp>
          <p:nvSpPr>
            <p:cNvPr id="11" name="TextBox 11"/>
            <p:cNvSpPr txBox="1"/>
            <p:nvPr/>
          </p:nvSpPr>
          <p:spPr>
            <a:xfrm>
              <a:off x="0" y="101600"/>
              <a:ext cx="698500" cy="57150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rot="-5400000">
            <a:off x="1252837" y="635410"/>
            <a:ext cx="1084133" cy="1261537"/>
            <a:chOff x="0" y="0"/>
            <a:chExt cx="698500" cy="812800"/>
          </a:xfrm>
        </p:grpSpPr>
        <p:sp>
          <p:nvSpPr>
            <p:cNvPr id="13" name="Freeform 13"/>
            <p:cNvSpPr/>
            <p:nvPr/>
          </p:nvSpPr>
          <p:spPr>
            <a:xfrm>
              <a:off x="0" y="12963"/>
              <a:ext cx="698500" cy="786874"/>
            </a:xfrm>
            <a:custGeom>
              <a:avLst/>
              <a:gdLst/>
              <a:ahLst/>
              <a:cxnLst/>
              <a:rect l="l" t="t" r="r" b="b"/>
              <a:pathLst>
                <a:path w="698500" h="786874">
                  <a:moveTo>
                    <a:pt x="407599" y="20985"/>
                  </a:moveTo>
                  <a:lnTo>
                    <a:pt x="640151" y="156289"/>
                  </a:lnTo>
                  <a:cubicBezTo>
                    <a:pt x="676276" y="177307"/>
                    <a:pt x="698500" y="215949"/>
                    <a:pt x="698500" y="257743"/>
                  </a:cubicBezTo>
                  <a:lnTo>
                    <a:pt x="698500" y="529131"/>
                  </a:lnTo>
                  <a:cubicBezTo>
                    <a:pt x="698500" y="570925"/>
                    <a:pt x="676276" y="609567"/>
                    <a:pt x="640151" y="630585"/>
                  </a:cubicBezTo>
                  <a:lnTo>
                    <a:pt x="407599" y="765889"/>
                  </a:lnTo>
                  <a:cubicBezTo>
                    <a:pt x="371530" y="786874"/>
                    <a:pt x="326970" y="786874"/>
                    <a:pt x="290901" y="765889"/>
                  </a:cubicBezTo>
                  <a:lnTo>
                    <a:pt x="58349" y="630585"/>
                  </a:lnTo>
                  <a:cubicBezTo>
                    <a:pt x="22224" y="609567"/>
                    <a:pt x="0" y="570925"/>
                    <a:pt x="0" y="529131"/>
                  </a:cubicBezTo>
                  <a:lnTo>
                    <a:pt x="0" y="257743"/>
                  </a:lnTo>
                  <a:cubicBezTo>
                    <a:pt x="0" y="215949"/>
                    <a:pt x="22224" y="177307"/>
                    <a:pt x="58349" y="156289"/>
                  </a:cubicBezTo>
                  <a:lnTo>
                    <a:pt x="290901" y="20985"/>
                  </a:lnTo>
                  <a:cubicBezTo>
                    <a:pt x="326970" y="0"/>
                    <a:pt x="371530" y="0"/>
                    <a:pt x="407599" y="20985"/>
                  </a:cubicBezTo>
                  <a:close/>
                </a:path>
              </a:pathLst>
            </a:custGeom>
            <a:solidFill>
              <a:srgbClr val="000000">
                <a:alpha val="0"/>
              </a:srgbClr>
            </a:solidFill>
            <a:ln w="114300" cap="sq">
              <a:gradFill>
                <a:gsLst>
                  <a:gs pos="0">
                    <a:srgbClr val="FFB613">
                      <a:alpha val="100000"/>
                    </a:srgbClr>
                  </a:gs>
                  <a:gs pos="100000">
                    <a:srgbClr val="FFE42F">
                      <a:alpha val="100000"/>
                    </a:srgbClr>
                  </a:gs>
                </a:gsLst>
                <a:lin ang="5400000"/>
              </a:gradFill>
              <a:prstDash val="solid"/>
              <a:miter/>
            </a:ln>
          </p:spPr>
          <p:txBody>
            <a:bodyPr/>
            <a:lstStyle/>
            <a:p>
              <a:endParaRPr lang="en-US"/>
            </a:p>
          </p:txBody>
        </p:sp>
        <p:sp>
          <p:nvSpPr>
            <p:cNvPr id="14" name="TextBox 14"/>
            <p:cNvSpPr txBox="1"/>
            <p:nvPr/>
          </p:nvSpPr>
          <p:spPr>
            <a:xfrm>
              <a:off x="0" y="101600"/>
              <a:ext cx="698500" cy="571500"/>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rot="-5400000">
            <a:off x="1431168" y="842922"/>
            <a:ext cx="727472" cy="846513"/>
            <a:chOff x="0" y="0"/>
            <a:chExt cx="698500" cy="812800"/>
          </a:xfrm>
        </p:grpSpPr>
        <p:sp>
          <p:nvSpPr>
            <p:cNvPr id="16" name="Freeform 16"/>
            <p:cNvSpPr/>
            <p:nvPr/>
          </p:nvSpPr>
          <p:spPr>
            <a:xfrm>
              <a:off x="0" y="3512"/>
              <a:ext cx="698500" cy="805775"/>
            </a:xfrm>
            <a:custGeom>
              <a:avLst/>
              <a:gdLst/>
              <a:ahLst/>
              <a:cxnLst/>
              <a:rect l="l" t="t" r="r" b="b"/>
              <a:pathLst>
                <a:path w="698500" h="805775">
                  <a:moveTo>
                    <a:pt x="365060" y="5687"/>
                  </a:moveTo>
                  <a:lnTo>
                    <a:pt x="682690" y="190489"/>
                  </a:lnTo>
                  <a:cubicBezTo>
                    <a:pt x="692478" y="196184"/>
                    <a:pt x="698500" y="206655"/>
                    <a:pt x="698500" y="217979"/>
                  </a:cubicBezTo>
                  <a:lnTo>
                    <a:pt x="698500" y="587797"/>
                  </a:lnTo>
                  <a:cubicBezTo>
                    <a:pt x="698500" y="599121"/>
                    <a:pt x="692478" y="609592"/>
                    <a:pt x="682690" y="615287"/>
                  </a:cubicBezTo>
                  <a:lnTo>
                    <a:pt x="365060" y="800089"/>
                  </a:lnTo>
                  <a:cubicBezTo>
                    <a:pt x="355287" y="805776"/>
                    <a:pt x="343213" y="805776"/>
                    <a:pt x="333440" y="800089"/>
                  </a:cubicBezTo>
                  <a:lnTo>
                    <a:pt x="15810" y="615287"/>
                  </a:lnTo>
                  <a:cubicBezTo>
                    <a:pt x="6022" y="609592"/>
                    <a:pt x="0" y="599121"/>
                    <a:pt x="0" y="587797"/>
                  </a:cubicBezTo>
                  <a:lnTo>
                    <a:pt x="0" y="217979"/>
                  </a:lnTo>
                  <a:cubicBezTo>
                    <a:pt x="0" y="206655"/>
                    <a:pt x="6022" y="196184"/>
                    <a:pt x="15810" y="190489"/>
                  </a:cubicBezTo>
                  <a:lnTo>
                    <a:pt x="333440" y="5687"/>
                  </a:lnTo>
                  <a:cubicBezTo>
                    <a:pt x="343213" y="0"/>
                    <a:pt x="355287" y="0"/>
                    <a:pt x="365060" y="5687"/>
                  </a:cubicBezTo>
                  <a:close/>
                </a:path>
              </a:pathLst>
            </a:custGeom>
            <a:gradFill rotWithShape="1">
              <a:gsLst>
                <a:gs pos="0">
                  <a:srgbClr val="FFB613">
                    <a:alpha val="100000"/>
                  </a:srgbClr>
                </a:gs>
                <a:gs pos="100000">
                  <a:srgbClr val="FFE42F">
                    <a:alpha val="100000"/>
                  </a:srgbClr>
                </a:gs>
              </a:gsLst>
              <a:lin ang="5400000"/>
            </a:gradFill>
            <a:ln cap="sq">
              <a:noFill/>
              <a:prstDash val="solid"/>
              <a:miter/>
            </a:ln>
          </p:spPr>
          <p:txBody>
            <a:bodyPr/>
            <a:lstStyle/>
            <a:p>
              <a:endParaRPr lang="en-US"/>
            </a:p>
          </p:txBody>
        </p:sp>
        <p:sp>
          <p:nvSpPr>
            <p:cNvPr id="17" name="TextBox 17"/>
            <p:cNvSpPr txBox="1"/>
            <p:nvPr/>
          </p:nvSpPr>
          <p:spPr>
            <a:xfrm>
              <a:off x="0" y="101600"/>
              <a:ext cx="698500" cy="571500"/>
            </a:xfrm>
            <a:prstGeom prst="rect">
              <a:avLst/>
            </a:prstGeom>
          </p:spPr>
          <p:txBody>
            <a:bodyPr lIns="50800" tIns="50800" rIns="50800" bIns="50800" rtlCol="0" anchor="ctr"/>
            <a:lstStyle/>
            <a:p>
              <a:pPr algn="ctr">
                <a:lnSpc>
                  <a:spcPts val="2659"/>
                </a:lnSpc>
              </a:pPr>
              <a:endParaRPr/>
            </a:p>
          </p:txBody>
        </p:sp>
      </p:grpSp>
      <p:sp>
        <p:nvSpPr>
          <p:cNvPr id="18" name="Freeform 18"/>
          <p:cNvSpPr/>
          <p:nvPr/>
        </p:nvSpPr>
        <p:spPr>
          <a:xfrm>
            <a:off x="5599414" y="7086600"/>
            <a:ext cx="3162481" cy="2828886"/>
          </a:xfrm>
          <a:custGeom>
            <a:avLst/>
            <a:gdLst/>
            <a:ahLst/>
            <a:cxnLst/>
            <a:rect l="l" t="t" r="r" b="b"/>
            <a:pathLst>
              <a:path w="3162481" h="2828886">
                <a:moveTo>
                  <a:pt x="0" y="0"/>
                </a:moveTo>
                <a:lnTo>
                  <a:pt x="3162481" y="0"/>
                </a:lnTo>
                <a:lnTo>
                  <a:pt x="3162481" y="2828886"/>
                </a:lnTo>
                <a:lnTo>
                  <a:pt x="0" y="2828886"/>
                </a:lnTo>
                <a:lnTo>
                  <a:pt x="0" y="0"/>
                </a:lnTo>
                <a:close/>
              </a:path>
            </a:pathLst>
          </a:custGeom>
          <a:blipFill>
            <a:blip r:embed="rId2"/>
            <a:stretch>
              <a:fillRect/>
            </a:stretch>
          </a:blipFill>
          <a:ln w="38100" cap="sq">
            <a:solidFill>
              <a:srgbClr val="000000"/>
            </a:solidFill>
            <a:prstDash val="solid"/>
            <a:miter/>
          </a:ln>
        </p:spPr>
        <p:txBody>
          <a:bodyPr/>
          <a:lstStyle/>
          <a:p>
            <a:endParaRPr lang="en-US"/>
          </a:p>
        </p:txBody>
      </p:sp>
      <p:sp>
        <p:nvSpPr>
          <p:cNvPr id="19" name="Freeform 19"/>
          <p:cNvSpPr/>
          <p:nvPr/>
        </p:nvSpPr>
        <p:spPr>
          <a:xfrm>
            <a:off x="5760146" y="603843"/>
            <a:ext cx="2841016" cy="2729360"/>
          </a:xfrm>
          <a:custGeom>
            <a:avLst/>
            <a:gdLst/>
            <a:ahLst/>
            <a:cxnLst/>
            <a:rect l="l" t="t" r="r" b="b"/>
            <a:pathLst>
              <a:path w="2841016" h="2729360">
                <a:moveTo>
                  <a:pt x="0" y="0"/>
                </a:moveTo>
                <a:lnTo>
                  <a:pt x="2841016" y="0"/>
                </a:lnTo>
                <a:lnTo>
                  <a:pt x="2841016" y="2729360"/>
                </a:lnTo>
                <a:lnTo>
                  <a:pt x="0" y="2729360"/>
                </a:lnTo>
                <a:lnTo>
                  <a:pt x="0" y="0"/>
                </a:lnTo>
                <a:close/>
              </a:path>
            </a:pathLst>
          </a:custGeom>
          <a:blipFill>
            <a:blip r:embed="rId3"/>
            <a:stretch>
              <a:fillRect/>
            </a:stretch>
          </a:blipFill>
          <a:ln w="38100" cap="sq">
            <a:solidFill>
              <a:srgbClr val="000000"/>
            </a:solidFill>
            <a:prstDash val="solid"/>
            <a:miter/>
          </a:ln>
        </p:spPr>
        <p:txBody>
          <a:bodyPr/>
          <a:lstStyle/>
          <a:p>
            <a:endParaRPr lang="en-US"/>
          </a:p>
        </p:txBody>
      </p:sp>
      <p:sp>
        <p:nvSpPr>
          <p:cNvPr id="20" name="Freeform 20"/>
          <p:cNvSpPr/>
          <p:nvPr/>
        </p:nvSpPr>
        <p:spPr>
          <a:xfrm>
            <a:off x="5846803" y="3875972"/>
            <a:ext cx="2667703" cy="2667703"/>
          </a:xfrm>
          <a:custGeom>
            <a:avLst/>
            <a:gdLst/>
            <a:ahLst/>
            <a:cxnLst/>
            <a:rect l="l" t="t" r="r" b="b"/>
            <a:pathLst>
              <a:path w="2667703" h="2667703">
                <a:moveTo>
                  <a:pt x="0" y="0"/>
                </a:moveTo>
                <a:lnTo>
                  <a:pt x="2667703" y="0"/>
                </a:lnTo>
                <a:lnTo>
                  <a:pt x="2667703" y="2667703"/>
                </a:lnTo>
                <a:lnTo>
                  <a:pt x="0" y="2667703"/>
                </a:lnTo>
                <a:lnTo>
                  <a:pt x="0" y="0"/>
                </a:lnTo>
                <a:close/>
              </a:path>
            </a:pathLst>
          </a:custGeom>
          <a:blipFill>
            <a:blip r:embed="rId4"/>
            <a:stretch>
              <a:fillRect/>
            </a:stretch>
          </a:blipFill>
          <a:ln w="38100" cap="sq">
            <a:solidFill>
              <a:srgbClr val="000000"/>
            </a:solidFill>
            <a:prstDash val="solid"/>
            <a:miter/>
          </a:ln>
        </p:spPr>
        <p:txBody>
          <a:bodyPr/>
          <a:lstStyle/>
          <a:p>
            <a:endParaRPr lang="en-US"/>
          </a:p>
        </p:txBody>
      </p:sp>
      <p:sp>
        <p:nvSpPr>
          <p:cNvPr id="21" name="TextBox 21"/>
          <p:cNvSpPr txBox="1"/>
          <p:nvPr/>
        </p:nvSpPr>
        <p:spPr>
          <a:xfrm>
            <a:off x="8975916" y="506947"/>
            <a:ext cx="9208460" cy="2257732"/>
          </a:xfrm>
          <a:prstGeom prst="rect">
            <a:avLst/>
          </a:prstGeom>
        </p:spPr>
        <p:txBody>
          <a:bodyPr lIns="0" tIns="0" rIns="0" bIns="0" rtlCol="0" anchor="t">
            <a:spAutoFit/>
          </a:bodyPr>
          <a:lstStyle/>
          <a:p>
            <a:pPr marL="0" lvl="0" indent="0" algn="l">
              <a:lnSpc>
                <a:spcPts val="8796"/>
              </a:lnSpc>
            </a:pPr>
            <a:r>
              <a:rPr lang="en-US" sz="8145" b="1" spc="-203">
                <a:solidFill>
                  <a:srgbClr val="112D4E"/>
                </a:solidFill>
                <a:latin typeface="Barlow Bold"/>
                <a:ea typeface="Barlow Bold"/>
                <a:cs typeface="Barlow Bold"/>
                <a:sym typeface="Barlow Bold"/>
              </a:rPr>
              <a:t>Partner Overview: Our Shared Missions</a:t>
            </a:r>
          </a:p>
        </p:txBody>
      </p:sp>
      <p:sp>
        <p:nvSpPr>
          <p:cNvPr id="22" name="TextBox 22"/>
          <p:cNvSpPr txBox="1"/>
          <p:nvPr/>
        </p:nvSpPr>
        <p:spPr>
          <a:xfrm>
            <a:off x="9744520" y="3247478"/>
            <a:ext cx="7671252" cy="6506669"/>
          </a:xfrm>
          <a:prstGeom prst="rect">
            <a:avLst/>
          </a:prstGeom>
        </p:spPr>
        <p:txBody>
          <a:bodyPr lIns="0" tIns="0" rIns="0" bIns="0" rtlCol="0" anchor="t">
            <a:spAutoFit/>
          </a:bodyPr>
          <a:lstStyle/>
          <a:p>
            <a:pPr marL="506448" lvl="1" indent="-253224" algn="l">
              <a:lnSpc>
                <a:spcPts val="3706"/>
              </a:lnSpc>
              <a:buFont typeface="Arial"/>
              <a:buChar char="•"/>
            </a:pPr>
            <a:r>
              <a:rPr lang="en-US" sz="2345" b="1" spc="-44">
                <a:solidFill>
                  <a:srgbClr val="000000"/>
                </a:solidFill>
                <a:latin typeface="Clear Sans Bold"/>
                <a:ea typeface="Clear Sans Bold"/>
                <a:cs typeface="Clear Sans Bold"/>
                <a:sym typeface="Clear Sans Bold"/>
              </a:rPr>
              <a:t>Maine Emergency Management Agency (MEMA):</a:t>
            </a:r>
            <a:r>
              <a:rPr lang="en-US" sz="2345" spc="-44">
                <a:solidFill>
                  <a:srgbClr val="000000"/>
                </a:solidFill>
                <a:latin typeface="Clear Sans"/>
                <a:ea typeface="Clear Sans"/>
                <a:cs typeface="Clear Sans"/>
                <a:sym typeface="Clear Sans"/>
              </a:rPr>
              <a:t> MEMA's mission is to support and coordinate the state’s efforts in preparing for, responding to, and recovering from emergencies and disasters.</a:t>
            </a:r>
          </a:p>
          <a:p>
            <a:pPr marL="506448" lvl="1" indent="-253224" algn="l">
              <a:lnSpc>
                <a:spcPts val="3706"/>
              </a:lnSpc>
              <a:buFont typeface="Arial"/>
              <a:buChar char="•"/>
            </a:pPr>
            <a:r>
              <a:rPr lang="en-US" sz="2345" b="1" spc="-44">
                <a:solidFill>
                  <a:srgbClr val="000000"/>
                </a:solidFill>
                <a:latin typeface="Clear Sans Bold"/>
                <a:ea typeface="Clear Sans Bold"/>
                <a:cs typeface="Clear Sans Bold"/>
                <a:sym typeface="Clear Sans Bold"/>
              </a:rPr>
              <a:t>Maine Association of Local Emergency Managers (MALEM):</a:t>
            </a:r>
            <a:r>
              <a:rPr lang="en-US" sz="2345" spc="-44">
                <a:solidFill>
                  <a:srgbClr val="000000"/>
                </a:solidFill>
                <a:latin typeface="Clear Sans"/>
                <a:ea typeface="Clear Sans"/>
                <a:cs typeface="Clear Sans"/>
                <a:sym typeface="Clear Sans"/>
              </a:rPr>
              <a:t> MALEM's mission is to advocate for and provide resources, training, and support to local emergency management professionals across Maine.</a:t>
            </a:r>
          </a:p>
          <a:p>
            <a:pPr marL="506448" lvl="1" indent="-253224" algn="l">
              <a:lnSpc>
                <a:spcPts val="3706"/>
              </a:lnSpc>
              <a:buFont typeface="Arial"/>
              <a:buChar char="•"/>
            </a:pPr>
            <a:r>
              <a:rPr lang="en-US" sz="2345" b="1" spc="-44">
                <a:solidFill>
                  <a:srgbClr val="000000"/>
                </a:solidFill>
                <a:latin typeface="Clear Sans Bold"/>
                <a:ea typeface="Clear Sans Bold"/>
                <a:cs typeface="Clear Sans Bold"/>
                <a:sym typeface="Clear Sans Bold"/>
              </a:rPr>
              <a:t>Maine Emergency Management County Directors Council (MEMCDC):</a:t>
            </a:r>
            <a:r>
              <a:rPr lang="en-US" sz="2345" spc="-44">
                <a:solidFill>
                  <a:srgbClr val="000000"/>
                </a:solidFill>
                <a:latin typeface="Clear Sans"/>
                <a:ea typeface="Clear Sans"/>
                <a:cs typeface="Clear Sans"/>
                <a:sym typeface="Clear Sans"/>
              </a:rPr>
              <a:t> MEMCDC’s mission is to enhance collaboration and communication among county-level emergency management directors to improve disaster response and preparedness throughout Maine.</a:t>
            </a:r>
          </a:p>
          <a:p>
            <a:pPr marL="0" lvl="0" indent="0" algn="l">
              <a:lnSpc>
                <a:spcPts val="3706"/>
              </a:lnSpc>
            </a:pPr>
            <a:endParaRPr lang="en-US" sz="2345" spc="-44">
              <a:solidFill>
                <a:srgbClr val="000000"/>
              </a:solidFill>
              <a:latin typeface="Clear Sans"/>
              <a:ea typeface="Clear Sans"/>
              <a:cs typeface="Clear Sans"/>
              <a:sym typeface="Clear San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grpSp>
        <p:nvGrpSpPr>
          <p:cNvPr id="2" name="Group 2"/>
          <p:cNvGrpSpPr/>
          <p:nvPr/>
        </p:nvGrpSpPr>
        <p:grpSpPr>
          <a:xfrm>
            <a:off x="-5198104" y="-1968163"/>
            <a:ext cx="7573225" cy="6508240"/>
            <a:chOff x="0" y="0"/>
            <a:chExt cx="812800" cy="698500"/>
          </a:xfrm>
        </p:grpSpPr>
        <p:sp>
          <p:nvSpPr>
            <p:cNvPr id="3" name="Freeform 3"/>
            <p:cNvSpPr/>
            <p:nvPr/>
          </p:nvSpPr>
          <p:spPr>
            <a:xfrm>
              <a:off x="7067" y="0"/>
              <a:ext cx="798666" cy="698500"/>
            </a:xfrm>
            <a:custGeom>
              <a:avLst/>
              <a:gdLst/>
              <a:ahLst/>
              <a:cxnLst/>
              <a:rect l="l" t="t" r="r" b="b"/>
              <a:pathLst>
                <a:path w="798666" h="698500">
                  <a:moveTo>
                    <a:pt x="787226" y="381060"/>
                  </a:moveTo>
                  <a:lnTo>
                    <a:pt x="621040" y="666690"/>
                  </a:lnTo>
                  <a:cubicBezTo>
                    <a:pt x="609582" y="686384"/>
                    <a:pt x="588516" y="698500"/>
                    <a:pt x="565731" y="698500"/>
                  </a:cubicBezTo>
                  <a:lnTo>
                    <a:pt x="232935" y="698500"/>
                  </a:lnTo>
                  <a:cubicBezTo>
                    <a:pt x="210150" y="698500"/>
                    <a:pt x="189084" y="686384"/>
                    <a:pt x="177626" y="666690"/>
                  </a:cubicBezTo>
                  <a:lnTo>
                    <a:pt x="11440" y="381060"/>
                  </a:lnTo>
                  <a:cubicBezTo>
                    <a:pt x="0" y="361396"/>
                    <a:pt x="0" y="337104"/>
                    <a:pt x="11440" y="317440"/>
                  </a:cubicBezTo>
                  <a:lnTo>
                    <a:pt x="177626" y="31810"/>
                  </a:lnTo>
                  <a:cubicBezTo>
                    <a:pt x="189084" y="12116"/>
                    <a:pt x="210150" y="0"/>
                    <a:pt x="232935" y="0"/>
                  </a:cubicBezTo>
                  <a:lnTo>
                    <a:pt x="565731" y="0"/>
                  </a:lnTo>
                  <a:cubicBezTo>
                    <a:pt x="588516" y="0"/>
                    <a:pt x="609582" y="12116"/>
                    <a:pt x="621040" y="31810"/>
                  </a:cubicBezTo>
                  <a:lnTo>
                    <a:pt x="787226" y="317440"/>
                  </a:lnTo>
                  <a:cubicBezTo>
                    <a:pt x="798666" y="337104"/>
                    <a:pt x="798666" y="361396"/>
                    <a:pt x="787226" y="381060"/>
                  </a:cubicBezTo>
                  <a:close/>
                </a:path>
              </a:pathLst>
            </a:custGeom>
            <a:gradFill rotWithShape="1">
              <a:gsLst>
                <a:gs pos="0">
                  <a:srgbClr val="153862">
                    <a:alpha val="100000"/>
                  </a:srgbClr>
                </a:gs>
                <a:gs pos="100000">
                  <a:srgbClr val="255389">
                    <a:alpha val="100000"/>
                  </a:srgbClr>
                </a:gs>
              </a:gsLst>
              <a:path path="circle">
                <a:fillToRect l="50000" t="50000" r="50000" b="50000"/>
              </a:path>
            </a:gradFill>
          </p:spPr>
          <p:txBody>
            <a:bodyPr/>
            <a:lstStyle/>
            <a:p>
              <a:endParaRPr lang="en-US"/>
            </a:p>
          </p:txBody>
        </p:sp>
        <p:sp>
          <p:nvSpPr>
            <p:cNvPr id="4" name="TextBox 4"/>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6557252" y="-1309297"/>
            <a:ext cx="6172867" cy="5304807"/>
            <a:chOff x="0" y="0"/>
            <a:chExt cx="812800" cy="698500"/>
          </a:xfrm>
        </p:grpSpPr>
        <p:sp>
          <p:nvSpPr>
            <p:cNvPr id="6" name="Freeform 6"/>
            <p:cNvSpPr/>
            <p:nvPr/>
          </p:nvSpPr>
          <p:spPr>
            <a:xfrm>
              <a:off x="8670" y="0"/>
              <a:ext cx="795460" cy="698500"/>
            </a:xfrm>
            <a:custGeom>
              <a:avLst/>
              <a:gdLst/>
              <a:ahLst/>
              <a:cxnLst/>
              <a:rect l="l" t="t" r="r" b="b"/>
              <a:pathLst>
                <a:path w="795460" h="698500">
                  <a:moveTo>
                    <a:pt x="781424" y="388276"/>
                  </a:moveTo>
                  <a:lnTo>
                    <a:pt x="623636" y="659474"/>
                  </a:lnTo>
                  <a:cubicBezTo>
                    <a:pt x="609578" y="683636"/>
                    <a:pt x="583733" y="698500"/>
                    <a:pt x="555779" y="698500"/>
                  </a:cubicBezTo>
                  <a:lnTo>
                    <a:pt x="239681" y="698500"/>
                  </a:lnTo>
                  <a:cubicBezTo>
                    <a:pt x="211727" y="698500"/>
                    <a:pt x="185882" y="683636"/>
                    <a:pt x="171824" y="659474"/>
                  </a:cubicBezTo>
                  <a:lnTo>
                    <a:pt x="14036" y="388276"/>
                  </a:lnTo>
                  <a:cubicBezTo>
                    <a:pt x="0" y="364152"/>
                    <a:pt x="0" y="334348"/>
                    <a:pt x="14036" y="310224"/>
                  </a:cubicBezTo>
                  <a:lnTo>
                    <a:pt x="171824" y="39026"/>
                  </a:lnTo>
                  <a:cubicBezTo>
                    <a:pt x="185882" y="14864"/>
                    <a:pt x="211727" y="0"/>
                    <a:pt x="239681" y="0"/>
                  </a:cubicBezTo>
                  <a:lnTo>
                    <a:pt x="555779" y="0"/>
                  </a:lnTo>
                  <a:cubicBezTo>
                    <a:pt x="583733" y="0"/>
                    <a:pt x="609578" y="14864"/>
                    <a:pt x="623636" y="39026"/>
                  </a:cubicBezTo>
                  <a:lnTo>
                    <a:pt x="781424" y="310224"/>
                  </a:lnTo>
                  <a:cubicBezTo>
                    <a:pt x="795460" y="334348"/>
                    <a:pt x="795460" y="364152"/>
                    <a:pt x="781424" y="388276"/>
                  </a:cubicBezTo>
                  <a:close/>
                </a:path>
              </a:pathLst>
            </a:custGeom>
            <a:solidFill>
              <a:srgbClr val="000000">
                <a:alpha val="0"/>
              </a:srgbClr>
            </a:solidFill>
            <a:ln w="66675" cap="rnd">
              <a:gradFill>
                <a:gsLst>
                  <a:gs pos="0">
                    <a:srgbClr val="112D4E">
                      <a:alpha val="100000"/>
                    </a:srgbClr>
                  </a:gs>
                  <a:gs pos="50000">
                    <a:srgbClr val="255389">
                      <a:alpha val="100000"/>
                    </a:srgbClr>
                  </a:gs>
                  <a:gs pos="100000">
                    <a:srgbClr val="2A96E4">
                      <a:alpha val="100000"/>
                    </a:srgbClr>
                  </a:gs>
                </a:gsLst>
                <a:lin ang="5400000"/>
              </a:gradFill>
              <a:prstDash val="solid"/>
              <a:round/>
            </a:ln>
          </p:spPr>
          <p:txBody>
            <a:bodyPr/>
            <a:lstStyle/>
            <a:p>
              <a:endParaRPr lang="en-US"/>
            </a:p>
          </p:txBody>
        </p:sp>
        <p:sp>
          <p:nvSpPr>
            <p:cNvPr id="7" name="TextBox 7"/>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4488400" y="-1309297"/>
            <a:ext cx="6172867" cy="5304807"/>
            <a:chOff x="0" y="0"/>
            <a:chExt cx="812800" cy="698500"/>
          </a:xfrm>
        </p:grpSpPr>
        <p:sp>
          <p:nvSpPr>
            <p:cNvPr id="9" name="Freeform 9"/>
            <p:cNvSpPr/>
            <p:nvPr/>
          </p:nvSpPr>
          <p:spPr>
            <a:xfrm>
              <a:off x="8670" y="0"/>
              <a:ext cx="795460" cy="698500"/>
            </a:xfrm>
            <a:custGeom>
              <a:avLst/>
              <a:gdLst/>
              <a:ahLst/>
              <a:cxnLst/>
              <a:rect l="l" t="t" r="r" b="b"/>
              <a:pathLst>
                <a:path w="795460" h="698500">
                  <a:moveTo>
                    <a:pt x="781424" y="388276"/>
                  </a:moveTo>
                  <a:lnTo>
                    <a:pt x="623636" y="659474"/>
                  </a:lnTo>
                  <a:cubicBezTo>
                    <a:pt x="609578" y="683636"/>
                    <a:pt x="583733" y="698500"/>
                    <a:pt x="555779" y="698500"/>
                  </a:cubicBezTo>
                  <a:lnTo>
                    <a:pt x="239681" y="698500"/>
                  </a:lnTo>
                  <a:cubicBezTo>
                    <a:pt x="211727" y="698500"/>
                    <a:pt x="185882" y="683636"/>
                    <a:pt x="171824" y="659474"/>
                  </a:cubicBezTo>
                  <a:lnTo>
                    <a:pt x="14036" y="388276"/>
                  </a:lnTo>
                  <a:cubicBezTo>
                    <a:pt x="0" y="364152"/>
                    <a:pt x="0" y="334348"/>
                    <a:pt x="14036" y="310224"/>
                  </a:cubicBezTo>
                  <a:lnTo>
                    <a:pt x="171824" y="39026"/>
                  </a:lnTo>
                  <a:cubicBezTo>
                    <a:pt x="185882" y="14864"/>
                    <a:pt x="211727" y="0"/>
                    <a:pt x="239681" y="0"/>
                  </a:cubicBezTo>
                  <a:lnTo>
                    <a:pt x="555779" y="0"/>
                  </a:lnTo>
                  <a:cubicBezTo>
                    <a:pt x="583733" y="0"/>
                    <a:pt x="609578" y="14864"/>
                    <a:pt x="623636" y="39026"/>
                  </a:cubicBezTo>
                  <a:lnTo>
                    <a:pt x="781424" y="310224"/>
                  </a:lnTo>
                  <a:cubicBezTo>
                    <a:pt x="795460" y="334348"/>
                    <a:pt x="795460" y="364152"/>
                    <a:pt x="781424" y="388276"/>
                  </a:cubicBezTo>
                  <a:close/>
                </a:path>
              </a:pathLst>
            </a:custGeom>
            <a:solidFill>
              <a:srgbClr val="000000">
                <a:alpha val="0"/>
              </a:srgbClr>
            </a:solidFill>
            <a:ln w="66675" cap="rnd">
              <a:gradFill>
                <a:gsLst>
                  <a:gs pos="0">
                    <a:srgbClr val="112D4E">
                      <a:alpha val="100000"/>
                    </a:srgbClr>
                  </a:gs>
                  <a:gs pos="50000">
                    <a:srgbClr val="255389">
                      <a:alpha val="100000"/>
                    </a:srgbClr>
                  </a:gs>
                  <a:gs pos="100000">
                    <a:srgbClr val="2A96E4">
                      <a:alpha val="100000"/>
                    </a:srgbClr>
                  </a:gs>
                </a:gsLst>
                <a:lin ang="5400000"/>
              </a:gradFill>
              <a:prstDash val="solid"/>
              <a:round/>
            </a:ln>
          </p:spPr>
          <p:txBody>
            <a:bodyPr/>
            <a:lstStyle/>
            <a:p>
              <a:endParaRPr lang="en-US"/>
            </a:p>
          </p:txBody>
        </p:sp>
        <p:sp>
          <p:nvSpPr>
            <p:cNvPr id="10" name="TextBox 10"/>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rot="-10800000">
            <a:off x="15401426" y="-1548695"/>
            <a:ext cx="3715747" cy="4323778"/>
            <a:chOff x="0" y="0"/>
            <a:chExt cx="698500" cy="812800"/>
          </a:xfrm>
        </p:grpSpPr>
        <p:sp>
          <p:nvSpPr>
            <p:cNvPr id="12" name="Freeform 12"/>
            <p:cNvSpPr/>
            <p:nvPr/>
          </p:nvSpPr>
          <p:spPr>
            <a:xfrm>
              <a:off x="0" y="7564"/>
              <a:ext cx="698500" cy="797671"/>
            </a:xfrm>
            <a:custGeom>
              <a:avLst/>
              <a:gdLst/>
              <a:ahLst/>
              <a:cxnLst/>
              <a:rect l="l" t="t" r="r" b="b"/>
              <a:pathLst>
                <a:path w="698500" h="797671">
                  <a:moveTo>
                    <a:pt x="383298" y="12246"/>
                  </a:moveTo>
                  <a:lnTo>
                    <a:pt x="664452" y="175826"/>
                  </a:lnTo>
                  <a:cubicBezTo>
                    <a:pt x="685532" y="188091"/>
                    <a:pt x="698500" y="210640"/>
                    <a:pt x="698500" y="235028"/>
                  </a:cubicBezTo>
                  <a:lnTo>
                    <a:pt x="698500" y="562644"/>
                  </a:lnTo>
                  <a:cubicBezTo>
                    <a:pt x="698500" y="587032"/>
                    <a:pt x="685532" y="609581"/>
                    <a:pt x="664452" y="621846"/>
                  </a:cubicBezTo>
                  <a:lnTo>
                    <a:pt x="383298" y="785426"/>
                  </a:lnTo>
                  <a:cubicBezTo>
                    <a:pt x="362251" y="797672"/>
                    <a:pt x="336249" y="797672"/>
                    <a:pt x="315202" y="785426"/>
                  </a:cubicBezTo>
                  <a:lnTo>
                    <a:pt x="34048" y="621846"/>
                  </a:lnTo>
                  <a:cubicBezTo>
                    <a:pt x="12968" y="609581"/>
                    <a:pt x="0" y="587032"/>
                    <a:pt x="0" y="562644"/>
                  </a:cubicBezTo>
                  <a:lnTo>
                    <a:pt x="0" y="235028"/>
                  </a:lnTo>
                  <a:cubicBezTo>
                    <a:pt x="0" y="210640"/>
                    <a:pt x="12968" y="188091"/>
                    <a:pt x="34048" y="175826"/>
                  </a:cubicBezTo>
                  <a:lnTo>
                    <a:pt x="315202" y="12246"/>
                  </a:lnTo>
                  <a:cubicBezTo>
                    <a:pt x="336249" y="0"/>
                    <a:pt x="362251" y="0"/>
                    <a:pt x="383298" y="12246"/>
                  </a:cubicBezTo>
                  <a:close/>
                </a:path>
              </a:pathLst>
            </a:custGeom>
            <a:solidFill>
              <a:srgbClr val="000000">
                <a:alpha val="0"/>
              </a:srgbClr>
            </a:solidFill>
            <a:ln w="133350" cap="rnd">
              <a:gradFill>
                <a:gsLst>
                  <a:gs pos="0">
                    <a:srgbClr val="FFB613">
                      <a:alpha val="100000"/>
                    </a:srgbClr>
                  </a:gs>
                  <a:gs pos="100000">
                    <a:srgbClr val="FFE42F">
                      <a:alpha val="100000"/>
                    </a:srgbClr>
                  </a:gs>
                </a:gsLst>
                <a:lin ang="5400000"/>
              </a:gradFill>
              <a:prstDash val="solid"/>
              <a:round/>
            </a:ln>
          </p:spPr>
          <p:txBody>
            <a:bodyPr/>
            <a:lstStyle/>
            <a:p>
              <a:endParaRPr lang="en-US"/>
            </a:p>
          </p:txBody>
        </p:sp>
        <p:sp>
          <p:nvSpPr>
            <p:cNvPr id="13" name="TextBox 13"/>
            <p:cNvSpPr txBox="1"/>
            <p:nvPr/>
          </p:nvSpPr>
          <p:spPr>
            <a:xfrm>
              <a:off x="0" y="101600"/>
              <a:ext cx="698500" cy="571500"/>
            </a:xfrm>
            <a:prstGeom prst="rect">
              <a:avLst/>
            </a:prstGeom>
          </p:spPr>
          <p:txBody>
            <a:bodyPr lIns="120277" tIns="120277" rIns="120277" bIns="120277" rtlCol="0" anchor="ctr"/>
            <a:lstStyle/>
            <a:p>
              <a:pPr algn="ctr">
                <a:lnSpc>
                  <a:spcPts val="2659"/>
                </a:lnSpc>
              </a:pPr>
              <a:endParaRPr/>
            </a:p>
          </p:txBody>
        </p:sp>
      </p:grpSp>
      <p:grpSp>
        <p:nvGrpSpPr>
          <p:cNvPr id="14" name="Group 14"/>
          <p:cNvGrpSpPr/>
          <p:nvPr/>
        </p:nvGrpSpPr>
        <p:grpSpPr>
          <a:xfrm rot="-10800000">
            <a:off x="-930682" y="-1548695"/>
            <a:ext cx="3715747" cy="4323778"/>
            <a:chOff x="0" y="0"/>
            <a:chExt cx="698500" cy="812800"/>
          </a:xfrm>
        </p:grpSpPr>
        <p:sp>
          <p:nvSpPr>
            <p:cNvPr id="15" name="Freeform 15"/>
            <p:cNvSpPr/>
            <p:nvPr/>
          </p:nvSpPr>
          <p:spPr>
            <a:xfrm>
              <a:off x="0" y="7564"/>
              <a:ext cx="698500" cy="797671"/>
            </a:xfrm>
            <a:custGeom>
              <a:avLst/>
              <a:gdLst/>
              <a:ahLst/>
              <a:cxnLst/>
              <a:rect l="l" t="t" r="r" b="b"/>
              <a:pathLst>
                <a:path w="698500" h="797671">
                  <a:moveTo>
                    <a:pt x="383298" y="12246"/>
                  </a:moveTo>
                  <a:lnTo>
                    <a:pt x="664452" y="175826"/>
                  </a:lnTo>
                  <a:cubicBezTo>
                    <a:pt x="685532" y="188091"/>
                    <a:pt x="698500" y="210640"/>
                    <a:pt x="698500" y="235028"/>
                  </a:cubicBezTo>
                  <a:lnTo>
                    <a:pt x="698500" y="562644"/>
                  </a:lnTo>
                  <a:cubicBezTo>
                    <a:pt x="698500" y="587032"/>
                    <a:pt x="685532" y="609581"/>
                    <a:pt x="664452" y="621846"/>
                  </a:cubicBezTo>
                  <a:lnTo>
                    <a:pt x="383298" y="785426"/>
                  </a:lnTo>
                  <a:cubicBezTo>
                    <a:pt x="362251" y="797672"/>
                    <a:pt x="336249" y="797672"/>
                    <a:pt x="315202" y="785426"/>
                  </a:cubicBezTo>
                  <a:lnTo>
                    <a:pt x="34048" y="621846"/>
                  </a:lnTo>
                  <a:cubicBezTo>
                    <a:pt x="12968" y="609581"/>
                    <a:pt x="0" y="587032"/>
                    <a:pt x="0" y="562644"/>
                  </a:cubicBezTo>
                  <a:lnTo>
                    <a:pt x="0" y="235028"/>
                  </a:lnTo>
                  <a:cubicBezTo>
                    <a:pt x="0" y="210640"/>
                    <a:pt x="12968" y="188091"/>
                    <a:pt x="34048" y="175826"/>
                  </a:cubicBezTo>
                  <a:lnTo>
                    <a:pt x="315202" y="12246"/>
                  </a:lnTo>
                  <a:cubicBezTo>
                    <a:pt x="336249" y="0"/>
                    <a:pt x="362251" y="0"/>
                    <a:pt x="383298" y="12246"/>
                  </a:cubicBezTo>
                  <a:close/>
                </a:path>
              </a:pathLst>
            </a:custGeom>
            <a:solidFill>
              <a:srgbClr val="000000">
                <a:alpha val="0"/>
              </a:srgbClr>
            </a:solidFill>
            <a:ln w="133350" cap="rnd">
              <a:gradFill>
                <a:gsLst>
                  <a:gs pos="0">
                    <a:srgbClr val="FFB613">
                      <a:alpha val="100000"/>
                    </a:srgbClr>
                  </a:gs>
                  <a:gs pos="100000">
                    <a:srgbClr val="FFE42F">
                      <a:alpha val="100000"/>
                    </a:srgbClr>
                  </a:gs>
                </a:gsLst>
                <a:lin ang="5400000"/>
              </a:gradFill>
              <a:prstDash val="solid"/>
              <a:round/>
            </a:ln>
          </p:spPr>
          <p:txBody>
            <a:bodyPr/>
            <a:lstStyle/>
            <a:p>
              <a:endParaRPr lang="en-US"/>
            </a:p>
          </p:txBody>
        </p:sp>
        <p:sp>
          <p:nvSpPr>
            <p:cNvPr id="16" name="TextBox 16"/>
            <p:cNvSpPr txBox="1"/>
            <p:nvPr/>
          </p:nvSpPr>
          <p:spPr>
            <a:xfrm>
              <a:off x="0" y="101600"/>
              <a:ext cx="698500" cy="571500"/>
            </a:xfrm>
            <a:prstGeom prst="rect">
              <a:avLst/>
            </a:prstGeom>
          </p:spPr>
          <p:txBody>
            <a:bodyPr lIns="120277" tIns="120277" rIns="120277" bIns="120277" rtlCol="0" anchor="ctr"/>
            <a:lstStyle/>
            <a:p>
              <a:pPr algn="ctr">
                <a:lnSpc>
                  <a:spcPts val="2659"/>
                </a:lnSpc>
              </a:pPr>
              <a:endParaRPr/>
            </a:p>
          </p:txBody>
        </p:sp>
      </p:grpSp>
      <p:sp>
        <p:nvSpPr>
          <p:cNvPr id="17" name="TextBox 17"/>
          <p:cNvSpPr txBox="1"/>
          <p:nvPr/>
        </p:nvSpPr>
        <p:spPr>
          <a:xfrm>
            <a:off x="3852750" y="1722333"/>
            <a:ext cx="10281136" cy="853440"/>
          </a:xfrm>
          <a:prstGeom prst="rect">
            <a:avLst/>
          </a:prstGeom>
        </p:spPr>
        <p:txBody>
          <a:bodyPr lIns="0" tIns="0" rIns="0" bIns="0" rtlCol="0" anchor="t">
            <a:spAutoFit/>
          </a:bodyPr>
          <a:lstStyle/>
          <a:p>
            <a:pPr marL="0" lvl="0" indent="0" algn="ctr">
              <a:lnSpc>
                <a:spcPts val="6480"/>
              </a:lnSpc>
            </a:pPr>
            <a:r>
              <a:rPr lang="en-US" sz="6000" b="1" spc="-150">
                <a:solidFill>
                  <a:srgbClr val="112D4E"/>
                </a:solidFill>
                <a:latin typeface="Barlow Bold"/>
                <a:ea typeface="Barlow Bold"/>
                <a:cs typeface="Barlow Bold"/>
                <a:sym typeface="Barlow Bold"/>
              </a:rPr>
              <a:t>Mitigation</a:t>
            </a:r>
          </a:p>
        </p:txBody>
      </p:sp>
      <p:grpSp>
        <p:nvGrpSpPr>
          <p:cNvPr id="18" name="Group 18"/>
          <p:cNvGrpSpPr/>
          <p:nvPr/>
        </p:nvGrpSpPr>
        <p:grpSpPr>
          <a:xfrm>
            <a:off x="5062939" y="607481"/>
            <a:ext cx="8202730" cy="937688"/>
            <a:chOff x="0" y="0"/>
            <a:chExt cx="10936973" cy="1250251"/>
          </a:xfrm>
        </p:grpSpPr>
        <p:grpSp>
          <p:nvGrpSpPr>
            <p:cNvPr id="19" name="Group 19"/>
            <p:cNvGrpSpPr/>
            <p:nvPr/>
          </p:nvGrpSpPr>
          <p:grpSpPr>
            <a:xfrm rot="-10800000">
              <a:off x="0" y="0"/>
              <a:ext cx="10936973" cy="1250251"/>
              <a:chOff x="0" y="0"/>
              <a:chExt cx="5970210" cy="682480"/>
            </a:xfrm>
          </p:grpSpPr>
          <p:sp>
            <p:nvSpPr>
              <p:cNvPr id="20" name="Freeform 20"/>
              <p:cNvSpPr/>
              <p:nvPr/>
            </p:nvSpPr>
            <p:spPr>
              <a:xfrm>
                <a:off x="4118" y="0"/>
                <a:ext cx="5961973" cy="682480"/>
              </a:xfrm>
              <a:custGeom>
                <a:avLst/>
                <a:gdLst/>
                <a:ahLst/>
                <a:cxnLst/>
                <a:rect l="l" t="t" r="r" b="b"/>
                <a:pathLst>
                  <a:path w="5961973" h="682480">
                    <a:moveTo>
                      <a:pt x="217958" y="682480"/>
                    </a:moveTo>
                    <a:lnTo>
                      <a:pt x="5744015" y="682480"/>
                    </a:lnTo>
                    <a:cubicBezTo>
                      <a:pt x="5755214" y="682480"/>
                      <a:pt x="5765083" y="675121"/>
                      <a:pt x="5768278" y="664388"/>
                    </a:cubicBezTo>
                    <a:lnTo>
                      <a:pt x="5960705" y="18092"/>
                    </a:lnTo>
                    <a:cubicBezTo>
                      <a:pt x="5961973" y="13832"/>
                      <a:pt x="5961155" y="9224"/>
                      <a:pt x="5958499" y="5662"/>
                    </a:cubicBezTo>
                    <a:cubicBezTo>
                      <a:pt x="5955842" y="2099"/>
                      <a:pt x="5951659" y="0"/>
                      <a:pt x="5947215" y="0"/>
                    </a:cubicBezTo>
                    <a:lnTo>
                      <a:pt x="14758" y="0"/>
                    </a:lnTo>
                    <a:cubicBezTo>
                      <a:pt x="10314" y="0"/>
                      <a:pt x="6131" y="2099"/>
                      <a:pt x="3475" y="5662"/>
                    </a:cubicBezTo>
                    <a:cubicBezTo>
                      <a:pt x="818" y="9224"/>
                      <a:pt x="0" y="13832"/>
                      <a:pt x="1269" y="18092"/>
                    </a:cubicBezTo>
                    <a:lnTo>
                      <a:pt x="193695" y="664388"/>
                    </a:lnTo>
                    <a:cubicBezTo>
                      <a:pt x="196891" y="675121"/>
                      <a:pt x="206759" y="682480"/>
                      <a:pt x="217958" y="682480"/>
                    </a:cubicBezTo>
                    <a:close/>
                  </a:path>
                </a:pathLst>
              </a:custGeom>
              <a:gradFill rotWithShape="1">
                <a:gsLst>
                  <a:gs pos="0">
                    <a:srgbClr val="3183ED">
                      <a:alpha val="100000"/>
                    </a:srgbClr>
                  </a:gs>
                  <a:gs pos="100000">
                    <a:srgbClr val="56CCF2">
                      <a:alpha val="100000"/>
                    </a:srgbClr>
                  </a:gs>
                </a:gsLst>
                <a:lin ang="5400000"/>
              </a:gradFill>
              <a:ln cap="sq">
                <a:noFill/>
                <a:prstDash val="solid"/>
                <a:miter/>
              </a:ln>
            </p:spPr>
            <p:txBody>
              <a:bodyPr/>
              <a:lstStyle/>
              <a:p>
                <a:endParaRPr lang="en-US"/>
              </a:p>
            </p:txBody>
          </p:sp>
          <p:sp>
            <p:nvSpPr>
              <p:cNvPr id="21" name="TextBox 21"/>
              <p:cNvSpPr txBox="1"/>
              <p:nvPr/>
            </p:nvSpPr>
            <p:spPr>
              <a:xfrm>
                <a:off x="127000" y="-38100"/>
                <a:ext cx="5716210" cy="720580"/>
              </a:xfrm>
              <a:prstGeom prst="rect">
                <a:avLst/>
              </a:prstGeom>
            </p:spPr>
            <p:txBody>
              <a:bodyPr lIns="50800" tIns="50800" rIns="50800" bIns="50800" rtlCol="0" anchor="ctr"/>
              <a:lstStyle/>
              <a:p>
                <a:pPr algn="ctr">
                  <a:lnSpc>
                    <a:spcPts val="2659"/>
                  </a:lnSpc>
                </a:pPr>
                <a:endParaRPr/>
              </a:p>
            </p:txBody>
          </p:sp>
        </p:grpSp>
        <p:sp>
          <p:nvSpPr>
            <p:cNvPr id="22" name="TextBox 22"/>
            <p:cNvSpPr txBox="1"/>
            <p:nvPr/>
          </p:nvSpPr>
          <p:spPr>
            <a:xfrm>
              <a:off x="1400960" y="69850"/>
              <a:ext cx="8135052" cy="1001552"/>
            </a:xfrm>
            <a:prstGeom prst="rect">
              <a:avLst/>
            </a:prstGeom>
          </p:spPr>
          <p:txBody>
            <a:bodyPr lIns="0" tIns="0" rIns="0" bIns="0" rtlCol="0" anchor="t">
              <a:spAutoFit/>
            </a:bodyPr>
            <a:lstStyle/>
            <a:p>
              <a:pPr marL="0" lvl="0" indent="0" algn="ctr">
                <a:lnSpc>
                  <a:spcPts val="5644"/>
                </a:lnSpc>
              </a:pPr>
              <a:r>
                <a:rPr lang="en-US" sz="5226" b="1">
                  <a:solidFill>
                    <a:srgbClr val="FFFFFF"/>
                  </a:solidFill>
                  <a:latin typeface="Barlow Bold"/>
                  <a:ea typeface="Barlow Bold"/>
                  <a:cs typeface="Barlow Bold"/>
                  <a:sym typeface="Barlow Bold"/>
                </a:rPr>
                <a:t>Module 5</a:t>
              </a:r>
            </a:p>
          </p:txBody>
        </p:sp>
      </p:grpSp>
      <p:grpSp>
        <p:nvGrpSpPr>
          <p:cNvPr id="23" name="Group 23"/>
          <p:cNvGrpSpPr/>
          <p:nvPr/>
        </p:nvGrpSpPr>
        <p:grpSpPr>
          <a:xfrm>
            <a:off x="675901" y="2898909"/>
            <a:ext cx="5397792" cy="10429646"/>
            <a:chOff x="0" y="0"/>
            <a:chExt cx="7197056" cy="13906194"/>
          </a:xfrm>
        </p:grpSpPr>
        <p:grpSp>
          <p:nvGrpSpPr>
            <p:cNvPr id="24" name="Group 24"/>
            <p:cNvGrpSpPr/>
            <p:nvPr/>
          </p:nvGrpSpPr>
          <p:grpSpPr>
            <a:xfrm rot="-10800000">
              <a:off x="37751" y="1053984"/>
              <a:ext cx="7121553" cy="9115587"/>
              <a:chOff x="0" y="0"/>
              <a:chExt cx="635000" cy="812800"/>
            </a:xfrm>
          </p:grpSpPr>
          <p:sp>
            <p:nvSpPr>
              <p:cNvPr id="25" name="Freeform 25"/>
              <p:cNvSpPr/>
              <p:nvPr/>
            </p:nvSpPr>
            <p:spPr>
              <a:xfrm>
                <a:off x="0" y="0"/>
                <a:ext cx="635000" cy="810358"/>
              </a:xfrm>
              <a:custGeom>
                <a:avLst/>
                <a:gdLst/>
                <a:ahLst/>
                <a:cxnLst/>
                <a:rect l="l" t="t" r="r" b="b"/>
                <a:pathLst>
                  <a:path w="635000" h="810358">
                    <a:moveTo>
                      <a:pt x="635000" y="20383"/>
                    </a:moveTo>
                    <a:lnTo>
                      <a:pt x="635000" y="678117"/>
                    </a:lnTo>
                    <a:cubicBezTo>
                      <a:pt x="635000" y="690346"/>
                      <a:pt x="627328" y="701262"/>
                      <a:pt x="615822" y="705404"/>
                    </a:cubicBezTo>
                    <a:lnTo>
                      <a:pt x="336678" y="805896"/>
                    </a:lnTo>
                    <a:cubicBezTo>
                      <a:pt x="324282" y="810358"/>
                      <a:pt x="310718" y="810358"/>
                      <a:pt x="298322" y="805896"/>
                    </a:cubicBezTo>
                    <a:lnTo>
                      <a:pt x="19178" y="705404"/>
                    </a:lnTo>
                    <a:cubicBezTo>
                      <a:pt x="7672" y="701262"/>
                      <a:pt x="0" y="690346"/>
                      <a:pt x="0" y="678117"/>
                    </a:cubicBezTo>
                    <a:lnTo>
                      <a:pt x="0" y="20383"/>
                    </a:lnTo>
                    <a:cubicBezTo>
                      <a:pt x="0" y="14977"/>
                      <a:pt x="2148" y="9793"/>
                      <a:pt x="5970" y="5970"/>
                    </a:cubicBezTo>
                    <a:cubicBezTo>
                      <a:pt x="9793" y="2148"/>
                      <a:pt x="14977" y="0"/>
                      <a:pt x="20383" y="0"/>
                    </a:cubicBezTo>
                    <a:lnTo>
                      <a:pt x="614617" y="0"/>
                    </a:lnTo>
                    <a:cubicBezTo>
                      <a:pt x="620023" y="0"/>
                      <a:pt x="625207" y="2148"/>
                      <a:pt x="629030" y="5970"/>
                    </a:cubicBezTo>
                    <a:cubicBezTo>
                      <a:pt x="632852" y="9793"/>
                      <a:pt x="635000" y="14977"/>
                      <a:pt x="635000" y="20383"/>
                    </a:cubicBezTo>
                    <a:close/>
                  </a:path>
                </a:pathLst>
              </a:custGeom>
              <a:gradFill rotWithShape="1">
                <a:gsLst>
                  <a:gs pos="0">
                    <a:srgbClr val="FFB613">
                      <a:alpha val="100000"/>
                    </a:srgbClr>
                  </a:gs>
                  <a:gs pos="100000">
                    <a:srgbClr val="FFE42F">
                      <a:alpha val="100000"/>
                    </a:srgbClr>
                  </a:gs>
                </a:gsLst>
                <a:lin ang="5400000"/>
              </a:gradFill>
            </p:spPr>
            <p:txBody>
              <a:bodyPr/>
              <a:lstStyle/>
              <a:p>
                <a:endParaRPr lang="en-US"/>
              </a:p>
            </p:txBody>
          </p:sp>
          <p:sp>
            <p:nvSpPr>
              <p:cNvPr id="26" name="TextBox 26"/>
              <p:cNvSpPr txBox="1"/>
              <p:nvPr/>
            </p:nvSpPr>
            <p:spPr>
              <a:xfrm>
                <a:off x="0" y="-38100"/>
                <a:ext cx="635000" cy="736600"/>
              </a:xfrm>
              <a:prstGeom prst="rect">
                <a:avLst/>
              </a:prstGeom>
            </p:spPr>
            <p:txBody>
              <a:bodyPr lIns="50800" tIns="50800" rIns="50800" bIns="50800" rtlCol="0" anchor="ctr"/>
              <a:lstStyle/>
              <a:p>
                <a:pPr algn="ctr">
                  <a:lnSpc>
                    <a:spcPts val="2659"/>
                  </a:lnSpc>
                </a:pPr>
                <a:endParaRPr/>
              </a:p>
            </p:txBody>
          </p:sp>
        </p:grpSp>
        <p:sp>
          <p:nvSpPr>
            <p:cNvPr id="27" name="Freeform 27"/>
            <p:cNvSpPr/>
            <p:nvPr/>
          </p:nvSpPr>
          <p:spPr>
            <a:xfrm rot="-5400000">
              <a:off x="-2264654" y="4444485"/>
              <a:ext cx="11726363" cy="7197056"/>
            </a:xfrm>
            <a:custGeom>
              <a:avLst/>
              <a:gdLst/>
              <a:ahLst/>
              <a:cxnLst/>
              <a:rect l="l" t="t" r="r" b="b"/>
              <a:pathLst>
                <a:path w="11726363" h="7197056">
                  <a:moveTo>
                    <a:pt x="0" y="0"/>
                  </a:moveTo>
                  <a:lnTo>
                    <a:pt x="11726364" y="0"/>
                  </a:lnTo>
                  <a:lnTo>
                    <a:pt x="11726364" y="7197055"/>
                  </a:lnTo>
                  <a:lnTo>
                    <a:pt x="0" y="7197055"/>
                  </a:lnTo>
                  <a:lnTo>
                    <a:pt x="0" y="0"/>
                  </a:lnTo>
                  <a:close/>
                </a:path>
              </a:pathLst>
            </a:custGeom>
            <a:blipFill>
              <a:blip r:embed="rId3">
                <a:alphaModFix amt="49000"/>
              </a:blip>
              <a:stretch>
                <a:fillRect/>
              </a:stretch>
            </a:blipFill>
          </p:spPr>
          <p:txBody>
            <a:bodyPr/>
            <a:lstStyle/>
            <a:p>
              <a:endParaRPr lang="en-US"/>
            </a:p>
          </p:txBody>
        </p:sp>
        <p:grpSp>
          <p:nvGrpSpPr>
            <p:cNvPr id="28" name="Group 28"/>
            <p:cNvGrpSpPr/>
            <p:nvPr/>
          </p:nvGrpSpPr>
          <p:grpSpPr>
            <a:xfrm>
              <a:off x="746241" y="2740870"/>
              <a:ext cx="5704573" cy="9208029"/>
              <a:chOff x="0" y="0"/>
              <a:chExt cx="1080630" cy="1744297"/>
            </a:xfrm>
          </p:grpSpPr>
          <p:sp>
            <p:nvSpPr>
              <p:cNvPr id="29" name="Freeform 29"/>
              <p:cNvSpPr/>
              <p:nvPr/>
            </p:nvSpPr>
            <p:spPr>
              <a:xfrm>
                <a:off x="0" y="0"/>
                <a:ext cx="1080629" cy="1744297"/>
              </a:xfrm>
              <a:custGeom>
                <a:avLst/>
                <a:gdLst/>
                <a:ahLst/>
                <a:cxnLst/>
                <a:rect l="l" t="t" r="r" b="b"/>
                <a:pathLst>
                  <a:path w="1080629" h="1744297">
                    <a:moveTo>
                      <a:pt x="65143" y="0"/>
                    </a:moveTo>
                    <a:lnTo>
                      <a:pt x="1015487" y="0"/>
                    </a:lnTo>
                    <a:cubicBezTo>
                      <a:pt x="1051464" y="0"/>
                      <a:pt x="1080629" y="29165"/>
                      <a:pt x="1080629" y="65143"/>
                    </a:cubicBezTo>
                    <a:lnTo>
                      <a:pt x="1080629" y="1679154"/>
                    </a:lnTo>
                    <a:cubicBezTo>
                      <a:pt x="1080629" y="1696431"/>
                      <a:pt x="1073766" y="1713000"/>
                      <a:pt x="1061550" y="1725217"/>
                    </a:cubicBezTo>
                    <a:cubicBezTo>
                      <a:pt x="1049333" y="1737434"/>
                      <a:pt x="1032764" y="1744297"/>
                      <a:pt x="1015487" y="1744297"/>
                    </a:cubicBezTo>
                    <a:lnTo>
                      <a:pt x="65143" y="1744297"/>
                    </a:lnTo>
                    <a:cubicBezTo>
                      <a:pt x="47866" y="1744297"/>
                      <a:pt x="31297" y="1737434"/>
                      <a:pt x="19080" y="1725217"/>
                    </a:cubicBezTo>
                    <a:cubicBezTo>
                      <a:pt x="6863" y="1713000"/>
                      <a:pt x="0" y="1696431"/>
                      <a:pt x="0" y="1679154"/>
                    </a:cubicBezTo>
                    <a:lnTo>
                      <a:pt x="0" y="65143"/>
                    </a:lnTo>
                    <a:cubicBezTo>
                      <a:pt x="0" y="47866"/>
                      <a:pt x="6863" y="31297"/>
                      <a:pt x="19080" y="19080"/>
                    </a:cubicBezTo>
                    <a:cubicBezTo>
                      <a:pt x="31297" y="6863"/>
                      <a:pt x="47866" y="0"/>
                      <a:pt x="65143" y="0"/>
                    </a:cubicBezTo>
                    <a:close/>
                  </a:path>
                </a:pathLst>
              </a:custGeom>
              <a:solidFill>
                <a:srgbClr val="FFFFFF"/>
              </a:solidFill>
            </p:spPr>
            <p:txBody>
              <a:bodyPr/>
              <a:lstStyle/>
              <a:p>
                <a:endParaRPr lang="en-US"/>
              </a:p>
            </p:txBody>
          </p:sp>
          <p:sp>
            <p:nvSpPr>
              <p:cNvPr id="30" name="TextBox 30"/>
              <p:cNvSpPr txBox="1"/>
              <p:nvPr/>
            </p:nvSpPr>
            <p:spPr>
              <a:xfrm>
                <a:off x="0" y="-28575"/>
                <a:ext cx="1080630" cy="1772872"/>
              </a:xfrm>
              <a:prstGeom prst="rect">
                <a:avLst/>
              </a:prstGeom>
            </p:spPr>
            <p:txBody>
              <a:bodyPr lIns="50800" tIns="50800" rIns="50800" bIns="50800" rtlCol="0" anchor="ctr"/>
              <a:lstStyle/>
              <a:p>
                <a:pPr algn="ctr">
                  <a:lnSpc>
                    <a:spcPts val="2659"/>
                  </a:lnSpc>
                </a:pPr>
                <a:endParaRPr/>
              </a:p>
            </p:txBody>
          </p:sp>
        </p:grpSp>
        <p:sp>
          <p:nvSpPr>
            <p:cNvPr id="31" name="Freeform 31"/>
            <p:cNvSpPr/>
            <p:nvPr/>
          </p:nvSpPr>
          <p:spPr>
            <a:xfrm rot="-5400000">
              <a:off x="2209043" y="126791"/>
              <a:ext cx="2778970" cy="2525389"/>
            </a:xfrm>
            <a:custGeom>
              <a:avLst/>
              <a:gdLst/>
              <a:ahLst/>
              <a:cxnLst/>
              <a:rect l="l" t="t" r="r" b="b"/>
              <a:pathLst>
                <a:path w="2778970" h="2525389">
                  <a:moveTo>
                    <a:pt x="0" y="0"/>
                  </a:moveTo>
                  <a:lnTo>
                    <a:pt x="2778970" y="0"/>
                  </a:lnTo>
                  <a:lnTo>
                    <a:pt x="2778970" y="2525389"/>
                  </a:lnTo>
                  <a:lnTo>
                    <a:pt x="0" y="2525389"/>
                  </a:lnTo>
                  <a:lnTo>
                    <a:pt x="0" y="0"/>
                  </a:lnTo>
                  <a:close/>
                </a:path>
              </a:pathLst>
            </a:custGeom>
            <a:blipFill>
              <a:blip r:embed="rId4"/>
              <a:stretch>
                <a:fillRect/>
              </a:stretch>
            </a:blipFill>
          </p:spPr>
          <p:txBody>
            <a:bodyPr/>
            <a:lstStyle/>
            <a:p>
              <a:endParaRPr lang="en-US"/>
            </a:p>
          </p:txBody>
        </p:sp>
        <p:grpSp>
          <p:nvGrpSpPr>
            <p:cNvPr id="32" name="Group 32"/>
            <p:cNvGrpSpPr/>
            <p:nvPr/>
          </p:nvGrpSpPr>
          <p:grpSpPr>
            <a:xfrm>
              <a:off x="2614657" y="143273"/>
              <a:ext cx="2046421" cy="2381289"/>
              <a:chOff x="0" y="0"/>
              <a:chExt cx="698500" cy="812800"/>
            </a:xfrm>
          </p:grpSpPr>
          <p:sp>
            <p:nvSpPr>
              <p:cNvPr id="33" name="Freeform 33"/>
              <p:cNvSpPr/>
              <p:nvPr/>
            </p:nvSpPr>
            <p:spPr>
              <a:xfrm>
                <a:off x="0" y="14983"/>
                <a:ext cx="698500" cy="782834"/>
              </a:xfrm>
              <a:custGeom>
                <a:avLst/>
                <a:gdLst/>
                <a:ahLst/>
                <a:cxnLst/>
                <a:rect l="l" t="t" r="r" b="b"/>
                <a:pathLst>
                  <a:path w="698500" h="782834">
                    <a:moveTo>
                      <a:pt x="416693" y="24257"/>
                    </a:moveTo>
                    <a:lnTo>
                      <a:pt x="631057" y="148977"/>
                    </a:lnTo>
                    <a:cubicBezTo>
                      <a:pt x="672812" y="173272"/>
                      <a:pt x="698500" y="217936"/>
                      <a:pt x="698500" y="266245"/>
                    </a:cubicBezTo>
                    <a:lnTo>
                      <a:pt x="698500" y="516589"/>
                    </a:lnTo>
                    <a:cubicBezTo>
                      <a:pt x="698500" y="564898"/>
                      <a:pt x="672812" y="609563"/>
                      <a:pt x="631057" y="633857"/>
                    </a:cubicBezTo>
                    <a:lnTo>
                      <a:pt x="416693" y="758577"/>
                    </a:lnTo>
                    <a:cubicBezTo>
                      <a:pt x="375002" y="782834"/>
                      <a:pt x="323498" y="782834"/>
                      <a:pt x="281807" y="758577"/>
                    </a:cubicBezTo>
                    <a:lnTo>
                      <a:pt x="67443" y="633857"/>
                    </a:lnTo>
                    <a:cubicBezTo>
                      <a:pt x="25688" y="609563"/>
                      <a:pt x="0" y="564898"/>
                      <a:pt x="0" y="516589"/>
                    </a:cubicBezTo>
                    <a:lnTo>
                      <a:pt x="0" y="266245"/>
                    </a:lnTo>
                    <a:cubicBezTo>
                      <a:pt x="0" y="217936"/>
                      <a:pt x="25688" y="173272"/>
                      <a:pt x="67443" y="148977"/>
                    </a:cubicBezTo>
                    <a:lnTo>
                      <a:pt x="281807" y="24257"/>
                    </a:lnTo>
                    <a:cubicBezTo>
                      <a:pt x="323498" y="0"/>
                      <a:pt x="375002" y="0"/>
                      <a:pt x="416693" y="24257"/>
                    </a:cubicBezTo>
                    <a:close/>
                  </a:path>
                </a:pathLst>
              </a:custGeom>
              <a:gradFill rotWithShape="1">
                <a:gsLst>
                  <a:gs pos="0">
                    <a:srgbClr val="3183ED">
                      <a:alpha val="100000"/>
                    </a:srgbClr>
                  </a:gs>
                  <a:gs pos="100000">
                    <a:srgbClr val="56CCF2">
                      <a:alpha val="100000"/>
                    </a:srgbClr>
                  </a:gs>
                </a:gsLst>
                <a:lin ang="5400000"/>
              </a:gradFill>
              <a:ln w="12700" cap="sq">
                <a:solidFill>
                  <a:srgbClr val="000000"/>
                </a:solidFill>
                <a:prstDash val="solid"/>
                <a:miter/>
              </a:ln>
            </p:spPr>
            <p:txBody>
              <a:bodyPr/>
              <a:lstStyle/>
              <a:p>
                <a:endParaRPr lang="en-US"/>
              </a:p>
            </p:txBody>
          </p:sp>
        </p:grpSp>
        <p:sp>
          <p:nvSpPr>
            <p:cNvPr id="34" name="Freeform 34"/>
            <p:cNvSpPr/>
            <p:nvPr/>
          </p:nvSpPr>
          <p:spPr>
            <a:xfrm>
              <a:off x="3085345" y="799413"/>
              <a:ext cx="1105044" cy="1180144"/>
            </a:xfrm>
            <a:custGeom>
              <a:avLst/>
              <a:gdLst/>
              <a:ahLst/>
              <a:cxnLst/>
              <a:rect l="l" t="t" r="r" b="b"/>
              <a:pathLst>
                <a:path w="1105044" h="1180144">
                  <a:moveTo>
                    <a:pt x="0" y="0"/>
                  </a:moveTo>
                  <a:lnTo>
                    <a:pt x="1105044" y="0"/>
                  </a:lnTo>
                  <a:lnTo>
                    <a:pt x="1105044" y="1180144"/>
                  </a:lnTo>
                  <a:lnTo>
                    <a:pt x="0" y="11801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5" name="TextBox 35"/>
            <p:cNvSpPr txBox="1"/>
            <p:nvPr/>
          </p:nvSpPr>
          <p:spPr>
            <a:xfrm>
              <a:off x="1260633" y="2959439"/>
              <a:ext cx="4675789" cy="504613"/>
            </a:xfrm>
            <a:prstGeom prst="rect">
              <a:avLst/>
            </a:prstGeom>
          </p:spPr>
          <p:txBody>
            <a:bodyPr lIns="0" tIns="0" rIns="0" bIns="0" rtlCol="0" anchor="t">
              <a:spAutoFit/>
            </a:bodyPr>
            <a:lstStyle/>
            <a:p>
              <a:pPr algn="ctr">
                <a:lnSpc>
                  <a:spcPts val="3289"/>
                </a:lnSpc>
              </a:pPr>
              <a:r>
                <a:rPr lang="en-US" sz="2349" spc="-39">
                  <a:solidFill>
                    <a:srgbClr val="000000"/>
                  </a:solidFill>
                  <a:latin typeface="Clear Sans"/>
                  <a:ea typeface="Clear Sans"/>
                  <a:cs typeface="Clear Sans"/>
                  <a:sym typeface="Clear Sans"/>
                </a:rPr>
                <a:t>Mitigation Actions</a:t>
              </a:r>
            </a:p>
          </p:txBody>
        </p:sp>
      </p:grpSp>
      <p:grpSp>
        <p:nvGrpSpPr>
          <p:cNvPr id="36" name="Group 36"/>
          <p:cNvGrpSpPr/>
          <p:nvPr/>
        </p:nvGrpSpPr>
        <p:grpSpPr>
          <a:xfrm>
            <a:off x="6462643" y="2898909"/>
            <a:ext cx="5341164" cy="8961675"/>
            <a:chOff x="0" y="0"/>
            <a:chExt cx="7121553" cy="11948899"/>
          </a:xfrm>
        </p:grpSpPr>
        <p:grpSp>
          <p:nvGrpSpPr>
            <p:cNvPr id="37" name="Group 37"/>
            <p:cNvGrpSpPr/>
            <p:nvPr/>
          </p:nvGrpSpPr>
          <p:grpSpPr>
            <a:xfrm rot="-10800000">
              <a:off x="0" y="1053984"/>
              <a:ext cx="7121553" cy="9115587"/>
              <a:chOff x="0" y="0"/>
              <a:chExt cx="635000" cy="812800"/>
            </a:xfrm>
          </p:grpSpPr>
          <p:sp>
            <p:nvSpPr>
              <p:cNvPr id="38" name="Freeform 38"/>
              <p:cNvSpPr/>
              <p:nvPr/>
            </p:nvSpPr>
            <p:spPr>
              <a:xfrm>
                <a:off x="0" y="0"/>
                <a:ext cx="635000" cy="810358"/>
              </a:xfrm>
              <a:custGeom>
                <a:avLst/>
                <a:gdLst/>
                <a:ahLst/>
                <a:cxnLst/>
                <a:rect l="l" t="t" r="r" b="b"/>
                <a:pathLst>
                  <a:path w="635000" h="810358">
                    <a:moveTo>
                      <a:pt x="635000" y="20383"/>
                    </a:moveTo>
                    <a:lnTo>
                      <a:pt x="635000" y="678117"/>
                    </a:lnTo>
                    <a:cubicBezTo>
                      <a:pt x="635000" y="690346"/>
                      <a:pt x="627328" y="701262"/>
                      <a:pt x="615822" y="705404"/>
                    </a:cubicBezTo>
                    <a:lnTo>
                      <a:pt x="336678" y="805896"/>
                    </a:lnTo>
                    <a:cubicBezTo>
                      <a:pt x="324282" y="810358"/>
                      <a:pt x="310718" y="810358"/>
                      <a:pt x="298322" y="805896"/>
                    </a:cubicBezTo>
                    <a:lnTo>
                      <a:pt x="19178" y="705404"/>
                    </a:lnTo>
                    <a:cubicBezTo>
                      <a:pt x="7672" y="701262"/>
                      <a:pt x="0" y="690346"/>
                      <a:pt x="0" y="678117"/>
                    </a:cubicBezTo>
                    <a:lnTo>
                      <a:pt x="0" y="20383"/>
                    </a:lnTo>
                    <a:cubicBezTo>
                      <a:pt x="0" y="14977"/>
                      <a:pt x="2148" y="9793"/>
                      <a:pt x="5970" y="5970"/>
                    </a:cubicBezTo>
                    <a:cubicBezTo>
                      <a:pt x="9793" y="2148"/>
                      <a:pt x="14977" y="0"/>
                      <a:pt x="20383" y="0"/>
                    </a:cubicBezTo>
                    <a:lnTo>
                      <a:pt x="614617" y="0"/>
                    </a:lnTo>
                    <a:cubicBezTo>
                      <a:pt x="620023" y="0"/>
                      <a:pt x="625207" y="2148"/>
                      <a:pt x="629030" y="5970"/>
                    </a:cubicBezTo>
                    <a:cubicBezTo>
                      <a:pt x="632852" y="9793"/>
                      <a:pt x="635000" y="14977"/>
                      <a:pt x="635000" y="20383"/>
                    </a:cubicBezTo>
                    <a:close/>
                  </a:path>
                </a:pathLst>
              </a:custGeom>
              <a:gradFill rotWithShape="1">
                <a:gsLst>
                  <a:gs pos="0">
                    <a:srgbClr val="FFB613">
                      <a:alpha val="100000"/>
                    </a:srgbClr>
                  </a:gs>
                  <a:gs pos="100000">
                    <a:srgbClr val="FFE42F">
                      <a:alpha val="100000"/>
                    </a:srgbClr>
                  </a:gs>
                </a:gsLst>
                <a:lin ang="5400000"/>
              </a:gradFill>
            </p:spPr>
            <p:txBody>
              <a:bodyPr/>
              <a:lstStyle/>
              <a:p>
                <a:endParaRPr lang="en-US"/>
              </a:p>
            </p:txBody>
          </p:sp>
          <p:sp>
            <p:nvSpPr>
              <p:cNvPr id="39" name="TextBox 39"/>
              <p:cNvSpPr txBox="1"/>
              <p:nvPr/>
            </p:nvSpPr>
            <p:spPr>
              <a:xfrm>
                <a:off x="0" y="-38100"/>
                <a:ext cx="635000" cy="736600"/>
              </a:xfrm>
              <a:prstGeom prst="rect">
                <a:avLst/>
              </a:prstGeom>
            </p:spPr>
            <p:txBody>
              <a:bodyPr lIns="50800" tIns="50800" rIns="50800" bIns="50800" rtlCol="0" anchor="ctr"/>
              <a:lstStyle/>
              <a:p>
                <a:pPr algn="ctr">
                  <a:lnSpc>
                    <a:spcPts val="2659"/>
                  </a:lnSpc>
                </a:pPr>
                <a:endParaRPr/>
              </a:p>
            </p:txBody>
          </p:sp>
        </p:grpSp>
        <p:grpSp>
          <p:nvGrpSpPr>
            <p:cNvPr id="40" name="Group 40"/>
            <p:cNvGrpSpPr/>
            <p:nvPr/>
          </p:nvGrpSpPr>
          <p:grpSpPr>
            <a:xfrm>
              <a:off x="708490" y="2740870"/>
              <a:ext cx="5704573" cy="9208029"/>
              <a:chOff x="0" y="0"/>
              <a:chExt cx="1080630" cy="1744297"/>
            </a:xfrm>
          </p:grpSpPr>
          <p:sp>
            <p:nvSpPr>
              <p:cNvPr id="41" name="Freeform 41"/>
              <p:cNvSpPr/>
              <p:nvPr/>
            </p:nvSpPr>
            <p:spPr>
              <a:xfrm>
                <a:off x="0" y="0"/>
                <a:ext cx="1080629" cy="1744297"/>
              </a:xfrm>
              <a:custGeom>
                <a:avLst/>
                <a:gdLst/>
                <a:ahLst/>
                <a:cxnLst/>
                <a:rect l="l" t="t" r="r" b="b"/>
                <a:pathLst>
                  <a:path w="1080629" h="1744297">
                    <a:moveTo>
                      <a:pt x="65143" y="0"/>
                    </a:moveTo>
                    <a:lnTo>
                      <a:pt x="1015487" y="0"/>
                    </a:lnTo>
                    <a:cubicBezTo>
                      <a:pt x="1051464" y="0"/>
                      <a:pt x="1080629" y="29165"/>
                      <a:pt x="1080629" y="65143"/>
                    </a:cubicBezTo>
                    <a:lnTo>
                      <a:pt x="1080629" y="1679154"/>
                    </a:lnTo>
                    <a:cubicBezTo>
                      <a:pt x="1080629" y="1696431"/>
                      <a:pt x="1073766" y="1713000"/>
                      <a:pt x="1061550" y="1725217"/>
                    </a:cubicBezTo>
                    <a:cubicBezTo>
                      <a:pt x="1049333" y="1737434"/>
                      <a:pt x="1032764" y="1744297"/>
                      <a:pt x="1015487" y="1744297"/>
                    </a:cubicBezTo>
                    <a:lnTo>
                      <a:pt x="65143" y="1744297"/>
                    </a:lnTo>
                    <a:cubicBezTo>
                      <a:pt x="47866" y="1744297"/>
                      <a:pt x="31297" y="1737434"/>
                      <a:pt x="19080" y="1725217"/>
                    </a:cubicBezTo>
                    <a:cubicBezTo>
                      <a:pt x="6863" y="1713000"/>
                      <a:pt x="0" y="1696431"/>
                      <a:pt x="0" y="1679154"/>
                    </a:cubicBezTo>
                    <a:lnTo>
                      <a:pt x="0" y="65143"/>
                    </a:lnTo>
                    <a:cubicBezTo>
                      <a:pt x="0" y="47866"/>
                      <a:pt x="6863" y="31297"/>
                      <a:pt x="19080" y="19080"/>
                    </a:cubicBezTo>
                    <a:cubicBezTo>
                      <a:pt x="31297" y="6863"/>
                      <a:pt x="47866" y="0"/>
                      <a:pt x="65143" y="0"/>
                    </a:cubicBezTo>
                    <a:close/>
                  </a:path>
                </a:pathLst>
              </a:custGeom>
              <a:solidFill>
                <a:srgbClr val="FFFFFF"/>
              </a:solidFill>
            </p:spPr>
            <p:txBody>
              <a:bodyPr/>
              <a:lstStyle/>
              <a:p>
                <a:endParaRPr lang="en-US"/>
              </a:p>
            </p:txBody>
          </p:sp>
          <p:sp>
            <p:nvSpPr>
              <p:cNvPr id="42" name="TextBox 42"/>
              <p:cNvSpPr txBox="1"/>
              <p:nvPr/>
            </p:nvSpPr>
            <p:spPr>
              <a:xfrm>
                <a:off x="0" y="-38100"/>
                <a:ext cx="1080630" cy="1782397"/>
              </a:xfrm>
              <a:prstGeom prst="rect">
                <a:avLst/>
              </a:prstGeom>
            </p:spPr>
            <p:txBody>
              <a:bodyPr lIns="50800" tIns="50800" rIns="50800" bIns="50800" rtlCol="0" anchor="ctr"/>
              <a:lstStyle/>
              <a:p>
                <a:pPr algn="ctr">
                  <a:lnSpc>
                    <a:spcPts val="2659"/>
                  </a:lnSpc>
                </a:pPr>
                <a:endParaRPr/>
              </a:p>
            </p:txBody>
          </p:sp>
        </p:grpSp>
        <p:sp>
          <p:nvSpPr>
            <p:cNvPr id="43" name="Freeform 43"/>
            <p:cNvSpPr/>
            <p:nvPr/>
          </p:nvSpPr>
          <p:spPr>
            <a:xfrm rot="-5400000">
              <a:off x="2171291" y="126791"/>
              <a:ext cx="2778970" cy="2525389"/>
            </a:xfrm>
            <a:custGeom>
              <a:avLst/>
              <a:gdLst/>
              <a:ahLst/>
              <a:cxnLst/>
              <a:rect l="l" t="t" r="r" b="b"/>
              <a:pathLst>
                <a:path w="2778970" h="2525389">
                  <a:moveTo>
                    <a:pt x="0" y="0"/>
                  </a:moveTo>
                  <a:lnTo>
                    <a:pt x="2778970" y="0"/>
                  </a:lnTo>
                  <a:lnTo>
                    <a:pt x="2778970" y="2525389"/>
                  </a:lnTo>
                  <a:lnTo>
                    <a:pt x="0" y="2525389"/>
                  </a:lnTo>
                  <a:lnTo>
                    <a:pt x="0" y="0"/>
                  </a:lnTo>
                  <a:close/>
                </a:path>
              </a:pathLst>
            </a:custGeom>
            <a:blipFill>
              <a:blip r:embed="rId4"/>
              <a:stretch>
                <a:fillRect/>
              </a:stretch>
            </a:blipFill>
          </p:spPr>
          <p:txBody>
            <a:bodyPr/>
            <a:lstStyle/>
            <a:p>
              <a:endParaRPr lang="en-US"/>
            </a:p>
          </p:txBody>
        </p:sp>
        <p:grpSp>
          <p:nvGrpSpPr>
            <p:cNvPr id="44" name="Group 44"/>
            <p:cNvGrpSpPr/>
            <p:nvPr/>
          </p:nvGrpSpPr>
          <p:grpSpPr>
            <a:xfrm>
              <a:off x="2576905" y="143273"/>
              <a:ext cx="2046421" cy="2381289"/>
              <a:chOff x="0" y="0"/>
              <a:chExt cx="698500" cy="812800"/>
            </a:xfrm>
          </p:grpSpPr>
          <p:sp>
            <p:nvSpPr>
              <p:cNvPr id="45" name="Freeform 45"/>
              <p:cNvSpPr/>
              <p:nvPr/>
            </p:nvSpPr>
            <p:spPr>
              <a:xfrm>
                <a:off x="0" y="14983"/>
                <a:ext cx="698500" cy="782834"/>
              </a:xfrm>
              <a:custGeom>
                <a:avLst/>
                <a:gdLst/>
                <a:ahLst/>
                <a:cxnLst/>
                <a:rect l="l" t="t" r="r" b="b"/>
                <a:pathLst>
                  <a:path w="698500" h="782834">
                    <a:moveTo>
                      <a:pt x="416693" y="24257"/>
                    </a:moveTo>
                    <a:lnTo>
                      <a:pt x="631057" y="148977"/>
                    </a:lnTo>
                    <a:cubicBezTo>
                      <a:pt x="672812" y="173272"/>
                      <a:pt x="698500" y="217936"/>
                      <a:pt x="698500" y="266245"/>
                    </a:cubicBezTo>
                    <a:lnTo>
                      <a:pt x="698500" y="516589"/>
                    </a:lnTo>
                    <a:cubicBezTo>
                      <a:pt x="698500" y="564898"/>
                      <a:pt x="672812" y="609563"/>
                      <a:pt x="631057" y="633857"/>
                    </a:cubicBezTo>
                    <a:lnTo>
                      <a:pt x="416693" y="758577"/>
                    </a:lnTo>
                    <a:cubicBezTo>
                      <a:pt x="375002" y="782834"/>
                      <a:pt x="323498" y="782834"/>
                      <a:pt x="281807" y="758577"/>
                    </a:cubicBezTo>
                    <a:lnTo>
                      <a:pt x="67443" y="633857"/>
                    </a:lnTo>
                    <a:cubicBezTo>
                      <a:pt x="25688" y="609563"/>
                      <a:pt x="0" y="564898"/>
                      <a:pt x="0" y="516589"/>
                    </a:cubicBezTo>
                    <a:lnTo>
                      <a:pt x="0" y="266245"/>
                    </a:lnTo>
                    <a:cubicBezTo>
                      <a:pt x="0" y="217936"/>
                      <a:pt x="25688" y="173272"/>
                      <a:pt x="67443" y="148977"/>
                    </a:cubicBezTo>
                    <a:lnTo>
                      <a:pt x="281807" y="24257"/>
                    </a:lnTo>
                    <a:cubicBezTo>
                      <a:pt x="323498" y="0"/>
                      <a:pt x="375002" y="0"/>
                      <a:pt x="416693" y="24257"/>
                    </a:cubicBezTo>
                    <a:close/>
                  </a:path>
                </a:pathLst>
              </a:custGeom>
              <a:gradFill rotWithShape="1">
                <a:gsLst>
                  <a:gs pos="0">
                    <a:srgbClr val="3183ED">
                      <a:alpha val="100000"/>
                    </a:srgbClr>
                  </a:gs>
                  <a:gs pos="100000">
                    <a:srgbClr val="56CCF2">
                      <a:alpha val="100000"/>
                    </a:srgbClr>
                  </a:gs>
                </a:gsLst>
                <a:lin ang="5400000"/>
              </a:gradFill>
              <a:ln w="12700" cap="sq">
                <a:solidFill>
                  <a:srgbClr val="000000"/>
                </a:solidFill>
                <a:prstDash val="solid"/>
                <a:miter/>
              </a:ln>
            </p:spPr>
            <p:txBody>
              <a:bodyPr/>
              <a:lstStyle/>
              <a:p>
                <a:endParaRPr lang="en-US"/>
              </a:p>
            </p:txBody>
          </p:sp>
        </p:grpSp>
        <p:sp>
          <p:nvSpPr>
            <p:cNvPr id="46" name="Freeform 46"/>
            <p:cNvSpPr/>
            <p:nvPr/>
          </p:nvSpPr>
          <p:spPr>
            <a:xfrm>
              <a:off x="2989628" y="770791"/>
              <a:ext cx="1220976" cy="1208766"/>
            </a:xfrm>
            <a:custGeom>
              <a:avLst/>
              <a:gdLst/>
              <a:ahLst/>
              <a:cxnLst/>
              <a:rect l="l" t="t" r="r" b="b"/>
              <a:pathLst>
                <a:path w="1220976" h="1208766">
                  <a:moveTo>
                    <a:pt x="0" y="0"/>
                  </a:moveTo>
                  <a:lnTo>
                    <a:pt x="1220976" y="0"/>
                  </a:lnTo>
                  <a:lnTo>
                    <a:pt x="1220976" y="1208766"/>
                  </a:lnTo>
                  <a:lnTo>
                    <a:pt x="0" y="120876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47" name="TextBox 47"/>
            <p:cNvSpPr txBox="1"/>
            <p:nvPr/>
          </p:nvSpPr>
          <p:spPr>
            <a:xfrm>
              <a:off x="1211087" y="3017571"/>
              <a:ext cx="4723912" cy="504613"/>
            </a:xfrm>
            <a:prstGeom prst="rect">
              <a:avLst/>
            </a:prstGeom>
          </p:spPr>
          <p:txBody>
            <a:bodyPr lIns="0" tIns="0" rIns="0" bIns="0" rtlCol="0" anchor="t">
              <a:spAutoFit/>
            </a:bodyPr>
            <a:lstStyle/>
            <a:p>
              <a:pPr algn="ctr">
                <a:lnSpc>
                  <a:spcPts val="3289"/>
                </a:lnSpc>
              </a:pPr>
              <a:r>
                <a:rPr lang="en-US" sz="2349" spc="-39">
                  <a:solidFill>
                    <a:srgbClr val="000000"/>
                  </a:solidFill>
                  <a:latin typeface="Clear Sans"/>
                  <a:ea typeface="Clear Sans"/>
                  <a:cs typeface="Clear Sans"/>
                  <a:sym typeface="Clear Sans"/>
                </a:rPr>
                <a:t>Mitigation Grants</a:t>
              </a:r>
            </a:p>
          </p:txBody>
        </p:sp>
      </p:grpSp>
      <p:grpSp>
        <p:nvGrpSpPr>
          <p:cNvPr id="48" name="Group 48"/>
          <p:cNvGrpSpPr/>
          <p:nvPr/>
        </p:nvGrpSpPr>
        <p:grpSpPr>
          <a:xfrm>
            <a:off x="12334428" y="-3303454"/>
            <a:ext cx="11228015" cy="16632008"/>
            <a:chOff x="0" y="0"/>
            <a:chExt cx="14970687" cy="22176011"/>
          </a:xfrm>
        </p:grpSpPr>
        <p:grpSp>
          <p:nvGrpSpPr>
            <p:cNvPr id="49" name="Group 49"/>
            <p:cNvGrpSpPr/>
            <p:nvPr/>
          </p:nvGrpSpPr>
          <p:grpSpPr>
            <a:xfrm rot="-10800000">
              <a:off x="11266" y="9323801"/>
              <a:ext cx="7121553" cy="9115587"/>
              <a:chOff x="0" y="0"/>
              <a:chExt cx="635000" cy="812800"/>
            </a:xfrm>
          </p:grpSpPr>
          <p:sp>
            <p:nvSpPr>
              <p:cNvPr id="50" name="Freeform 50"/>
              <p:cNvSpPr/>
              <p:nvPr/>
            </p:nvSpPr>
            <p:spPr>
              <a:xfrm>
                <a:off x="0" y="0"/>
                <a:ext cx="635000" cy="810358"/>
              </a:xfrm>
              <a:custGeom>
                <a:avLst/>
                <a:gdLst/>
                <a:ahLst/>
                <a:cxnLst/>
                <a:rect l="l" t="t" r="r" b="b"/>
                <a:pathLst>
                  <a:path w="635000" h="810358">
                    <a:moveTo>
                      <a:pt x="635000" y="20383"/>
                    </a:moveTo>
                    <a:lnTo>
                      <a:pt x="635000" y="678117"/>
                    </a:lnTo>
                    <a:cubicBezTo>
                      <a:pt x="635000" y="690346"/>
                      <a:pt x="627328" y="701262"/>
                      <a:pt x="615822" y="705404"/>
                    </a:cubicBezTo>
                    <a:lnTo>
                      <a:pt x="336678" y="805896"/>
                    </a:lnTo>
                    <a:cubicBezTo>
                      <a:pt x="324282" y="810358"/>
                      <a:pt x="310718" y="810358"/>
                      <a:pt x="298322" y="805896"/>
                    </a:cubicBezTo>
                    <a:lnTo>
                      <a:pt x="19178" y="705404"/>
                    </a:lnTo>
                    <a:cubicBezTo>
                      <a:pt x="7672" y="701262"/>
                      <a:pt x="0" y="690346"/>
                      <a:pt x="0" y="678117"/>
                    </a:cubicBezTo>
                    <a:lnTo>
                      <a:pt x="0" y="20383"/>
                    </a:lnTo>
                    <a:cubicBezTo>
                      <a:pt x="0" y="14977"/>
                      <a:pt x="2148" y="9793"/>
                      <a:pt x="5970" y="5970"/>
                    </a:cubicBezTo>
                    <a:cubicBezTo>
                      <a:pt x="9793" y="2148"/>
                      <a:pt x="14977" y="0"/>
                      <a:pt x="20383" y="0"/>
                    </a:cubicBezTo>
                    <a:lnTo>
                      <a:pt x="614617" y="0"/>
                    </a:lnTo>
                    <a:cubicBezTo>
                      <a:pt x="620023" y="0"/>
                      <a:pt x="625207" y="2148"/>
                      <a:pt x="629030" y="5970"/>
                    </a:cubicBezTo>
                    <a:cubicBezTo>
                      <a:pt x="632852" y="9793"/>
                      <a:pt x="635000" y="14977"/>
                      <a:pt x="635000" y="20383"/>
                    </a:cubicBezTo>
                    <a:close/>
                  </a:path>
                </a:pathLst>
              </a:custGeom>
              <a:gradFill rotWithShape="1">
                <a:gsLst>
                  <a:gs pos="0">
                    <a:srgbClr val="FFB613">
                      <a:alpha val="100000"/>
                    </a:srgbClr>
                  </a:gs>
                  <a:gs pos="100000">
                    <a:srgbClr val="FFE42F">
                      <a:alpha val="100000"/>
                    </a:srgbClr>
                  </a:gs>
                </a:gsLst>
                <a:lin ang="5400000"/>
              </a:gradFill>
            </p:spPr>
            <p:txBody>
              <a:bodyPr/>
              <a:lstStyle/>
              <a:p>
                <a:endParaRPr lang="en-US"/>
              </a:p>
            </p:txBody>
          </p:sp>
          <p:sp>
            <p:nvSpPr>
              <p:cNvPr id="51" name="TextBox 51"/>
              <p:cNvSpPr txBox="1"/>
              <p:nvPr/>
            </p:nvSpPr>
            <p:spPr>
              <a:xfrm>
                <a:off x="0" y="-38100"/>
                <a:ext cx="635000" cy="736600"/>
              </a:xfrm>
              <a:prstGeom prst="rect">
                <a:avLst/>
              </a:prstGeom>
            </p:spPr>
            <p:txBody>
              <a:bodyPr lIns="50800" tIns="50800" rIns="50800" bIns="50800" rtlCol="0" anchor="ctr"/>
              <a:lstStyle/>
              <a:p>
                <a:pPr algn="ctr">
                  <a:lnSpc>
                    <a:spcPts val="2659"/>
                  </a:lnSpc>
                </a:pPr>
                <a:endParaRPr/>
              </a:p>
            </p:txBody>
          </p:sp>
        </p:grpSp>
        <p:sp>
          <p:nvSpPr>
            <p:cNvPr id="52" name="Freeform 52"/>
            <p:cNvSpPr/>
            <p:nvPr/>
          </p:nvSpPr>
          <p:spPr>
            <a:xfrm rot="-5400000">
              <a:off x="-2264654" y="12714302"/>
              <a:ext cx="11726363" cy="7197056"/>
            </a:xfrm>
            <a:custGeom>
              <a:avLst/>
              <a:gdLst/>
              <a:ahLst/>
              <a:cxnLst/>
              <a:rect l="l" t="t" r="r" b="b"/>
              <a:pathLst>
                <a:path w="11726363" h="7197056">
                  <a:moveTo>
                    <a:pt x="0" y="0"/>
                  </a:moveTo>
                  <a:lnTo>
                    <a:pt x="11726364" y="0"/>
                  </a:lnTo>
                  <a:lnTo>
                    <a:pt x="11726364" y="7197055"/>
                  </a:lnTo>
                  <a:lnTo>
                    <a:pt x="0" y="7197055"/>
                  </a:lnTo>
                  <a:lnTo>
                    <a:pt x="0" y="0"/>
                  </a:lnTo>
                  <a:close/>
                </a:path>
              </a:pathLst>
            </a:custGeom>
            <a:blipFill>
              <a:blip r:embed="rId3">
                <a:alphaModFix amt="49000"/>
              </a:blip>
              <a:stretch>
                <a:fillRect/>
              </a:stretch>
            </a:blipFill>
          </p:spPr>
          <p:txBody>
            <a:bodyPr/>
            <a:lstStyle/>
            <a:p>
              <a:endParaRPr lang="en-US"/>
            </a:p>
          </p:txBody>
        </p:sp>
        <p:grpSp>
          <p:nvGrpSpPr>
            <p:cNvPr id="53" name="Group 53"/>
            <p:cNvGrpSpPr/>
            <p:nvPr/>
          </p:nvGrpSpPr>
          <p:grpSpPr>
            <a:xfrm>
              <a:off x="4873054" y="0"/>
              <a:ext cx="10097633" cy="8677653"/>
              <a:chOff x="0" y="0"/>
              <a:chExt cx="812800" cy="698500"/>
            </a:xfrm>
          </p:grpSpPr>
          <p:sp>
            <p:nvSpPr>
              <p:cNvPr id="54" name="Freeform 54"/>
              <p:cNvSpPr/>
              <p:nvPr/>
            </p:nvSpPr>
            <p:spPr>
              <a:xfrm>
                <a:off x="7067" y="0"/>
                <a:ext cx="798666" cy="698500"/>
              </a:xfrm>
              <a:custGeom>
                <a:avLst/>
                <a:gdLst/>
                <a:ahLst/>
                <a:cxnLst/>
                <a:rect l="l" t="t" r="r" b="b"/>
                <a:pathLst>
                  <a:path w="798666" h="698500">
                    <a:moveTo>
                      <a:pt x="787226" y="381060"/>
                    </a:moveTo>
                    <a:lnTo>
                      <a:pt x="621040" y="666690"/>
                    </a:lnTo>
                    <a:cubicBezTo>
                      <a:pt x="609582" y="686384"/>
                      <a:pt x="588516" y="698500"/>
                      <a:pt x="565731" y="698500"/>
                    </a:cubicBezTo>
                    <a:lnTo>
                      <a:pt x="232935" y="698500"/>
                    </a:lnTo>
                    <a:cubicBezTo>
                      <a:pt x="210150" y="698500"/>
                      <a:pt x="189084" y="686384"/>
                      <a:pt x="177626" y="666690"/>
                    </a:cubicBezTo>
                    <a:lnTo>
                      <a:pt x="11440" y="381060"/>
                    </a:lnTo>
                    <a:cubicBezTo>
                      <a:pt x="0" y="361396"/>
                      <a:pt x="0" y="337104"/>
                      <a:pt x="11440" y="317440"/>
                    </a:cubicBezTo>
                    <a:lnTo>
                      <a:pt x="177626" y="31810"/>
                    </a:lnTo>
                    <a:cubicBezTo>
                      <a:pt x="189084" y="12116"/>
                      <a:pt x="210150" y="0"/>
                      <a:pt x="232935" y="0"/>
                    </a:cubicBezTo>
                    <a:lnTo>
                      <a:pt x="565731" y="0"/>
                    </a:lnTo>
                    <a:cubicBezTo>
                      <a:pt x="588516" y="0"/>
                      <a:pt x="609582" y="12116"/>
                      <a:pt x="621040" y="31810"/>
                    </a:cubicBezTo>
                    <a:lnTo>
                      <a:pt x="787226" y="317440"/>
                    </a:lnTo>
                    <a:cubicBezTo>
                      <a:pt x="798666" y="337104"/>
                      <a:pt x="798666" y="361396"/>
                      <a:pt x="787226" y="381060"/>
                    </a:cubicBezTo>
                    <a:close/>
                  </a:path>
                </a:pathLst>
              </a:custGeom>
              <a:gradFill rotWithShape="1">
                <a:gsLst>
                  <a:gs pos="0">
                    <a:srgbClr val="153862">
                      <a:alpha val="100000"/>
                    </a:srgbClr>
                  </a:gs>
                  <a:gs pos="100000">
                    <a:srgbClr val="255389">
                      <a:alpha val="100000"/>
                    </a:srgbClr>
                  </a:gs>
                </a:gsLst>
                <a:path path="circle">
                  <a:fillToRect l="50000" t="50000" r="50000" b="50000"/>
                </a:path>
              </a:gradFill>
            </p:spPr>
            <p:txBody>
              <a:bodyPr/>
              <a:lstStyle/>
              <a:p>
                <a:endParaRPr lang="en-US"/>
              </a:p>
            </p:txBody>
          </p:sp>
          <p:sp>
            <p:nvSpPr>
              <p:cNvPr id="55" name="TextBox 55"/>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56" name="Group 56"/>
            <p:cNvGrpSpPr/>
            <p:nvPr/>
          </p:nvGrpSpPr>
          <p:grpSpPr>
            <a:xfrm>
              <a:off x="719755" y="11010687"/>
              <a:ext cx="5704573" cy="9208029"/>
              <a:chOff x="0" y="0"/>
              <a:chExt cx="1080630" cy="1744297"/>
            </a:xfrm>
          </p:grpSpPr>
          <p:sp>
            <p:nvSpPr>
              <p:cNvPr id="57" name="Freeform 57"/>
              <p:cNvSpPr/>
              <p:nvPr/>
            </p:nvSpPr>
            <p:spPr>
              <a:xfrm>
                <a:off x="0" y="0"/>
                <a:ext cx="1080629" cy="1744297"/>
              </a:xfrm>
              <a:custGeom>
                <a:avLst/>
                <a:gdLst/>
                <a:ahLst/>
                <a:cxnLst/>
                <a:rect l="l" t="t" r="r" b="b"/>
                <a:pathLst>
                  <a:path w="1080629" h="1744297">
                    <a:moveTo>
                      <a:pt x="65143" y="0"/>
                    </a:moveTo>
                    <a:lnTo>
                      <a:pt x="1015487" y="0"/>
                    </a:lnTo>
                    <a:cubicBezTo>
                      <a:pt x="1051464" y="0"/>
                      <a:pt x="1080629" y="29165"/>
                      <a:pt x="1080629" y="65143"/>
                    </a:cubicBezTo>
                    <a:lnTo>
                      <a:pt x="1080629" y="1679154"/>
                    </a:lnTo>
                    <a:cubicBezTo>
                      <a:pt x="1080629" y="1696431"/>
                      <a:pt x="1073766" y="1713000"/>
                      <a:pt x="1061550" y="1725217"/>
                    </a:cubicBezTo>
                    <a:cubicBezTo>
                      <a:pt x="1049333" y="1737434"/>
                      <a:pt x="1032764" y="1744297"/>
                      <a:pt x="1015487" y="1744297"/>
                    </a:cubicBezTo>
                    <a:lnTo>
                      <a:pt x="65143" y="1744297"/>
                    </a:lnTo>
                    <a:cubicBezTo>
                      <a:pt x="47866" y="1744297"/>
                      <a:pt x="31297" y="1737434"/>
                      <a:pt x="19080" y="1725217"/>
                    </a:cubicBezTo>
                    <a:cubicBezTo>
                      <a:pt x="6863" y="1713000"/>
                      <a:pt x="0" y="1696431"/>
                      <a:pt x="0" y="1679154"/>
                    </a:cubicBezTo>
                    <a:lnTo>
                      <a:pt x="0" y="65143"/>
                    </a:lnTo>
                    <a:cubicBezTo>
                      <a:pt x="0" y="47866"/>
                      <a:pt x="6863" y="31297"/>
                      <a:pt x="19080" y="19080"/>
                    </a:cubicBezTo>
                    <a:cubicBezTo>
                      <a:pt x="31297" y="6863"/>
                      <a:pt x="47866" y="0"/>
                      <a:pt x="65143" y="0"/>
                    </a:cubicBezTo>
                    <a:close/>
                  </a:path>
                </a:pathLst>
              </a:custGeom>
              <a:solidFill>
                <a:srgbClr val="FFFFFF"/>
              </a:solidFill>
            </p:spPr>
            <p:txBody>
              <a:bodyPr/>
              <a:lstStyle/>
              <a:p>
                <a:endParaRPr lang="en-US"/>
              </a:p>
            </p:txBody>
          </p:sp>
          <p:sp>
            <p:nvSpPr>
              <p:cNvPr id="58" name="TextBox 58"/>
              <p:cNvSpPr txBox="1"/>
              <p:nvPr/>
            </p:nvSpPr>
            <p:spPr>
              <a:xfrm>
                <a:off x="0" y="-38100"/>
                <a:ext cx="1080630" cy="1782397"/>
              </a:xfrm>
              <a:prstGeom prst="rect">
                <a:avLst/>
              </a:prstGeom>
            </p:spPr>
            <p:txBody>
              <a:bodyPr lIns="50800" tIns="50800" rIns="50800" bIns="50800" rtlCol="0" anchor="ctr"/>
              <a:lstStyle/>
              <a:p>
                <a:pPr algn="ctr">
                  <a:lnSpc>
                    <a:spcPts val="2659"/>
                  </a:lnSpc>
                </a:pPr>
                <a:endParaRPr/>
              </a:p>
            </p:txBody>
          </p:sp>
        </p:grpSp>
        <p:sp>
          <p:nvSpPr>
            <p:cNvPr id="59" name="Freeform 59"/>
            <p:cNvSpPr/>
            <p:nvPr/>
          </p:nvSpPr>
          <p:spPr>
            <a:xfrm rot="-5400000">
              <a:off x="2182557" y="8396608"/>
              <a:ext cx="2778970" cy="2525389"/>
            </a:xfrm>
            <a:custGeom>
              <a:avLst/>
              <a:gdLst/>
              <a:ahLst/>
              <a:cxnLst/>
              <a:rect l="l" t="t" r="r" b="b"/>
              <a:pathLst>
                <a:path w="2778970" h="2525389">
                  <a:moveTo>
                    <a:pt x="0" y="0"/>
                  </a:moveTo>
                  <a:lnTo>
                    <a:pt x="2778970" y="0"/>
                  </a:lnTo>
                  <a:lnTo>
                    <a:pt x="2778970" y="2525389"/>
                  </a:lnTo>
                  <a:lnTo>
                    <a:pt x="0" y="2525389"/>
                  </a:lnTo>
                  <a:lnTo>
                    <a:pt x="0" y="0"/>
                  </a:lnTo>
                  <a:close/>
                </a:path>
              </a:pathLst>
            </a:custGeom>
            <a:blipFill>
              <a:blip r:embed="rId4"/>
              <a:stretch>
                <a:fillRect/>
              </a:stretch>
            </a:blipFill>
          </p:spPr>
          <p:txBody>
            <a:bodyPr/>
            <a:lstStyle/>
            <a:p>
              <a:endParaRPr lang="en-US"/>
            </a:p>
          </p:txBody>
        </p:sp>
        <p:grpSp>
          <p:nvGrpSpPr>
            <p:cNvPr id="60" name="Group 60"/>
            <p:cNvGrpSpPr/>
            <p:nvPr/>
          </p:nvGrpSpPr>
          <p:grpSpPr>
            <a:xfrm>
              <a:off x="2588171" y="8413091"/>
              <a:ext cx="2046421" cy="2381289"/>
              <a:chOff x="0" y="0"/>
              <a:chExt cx="698500" cy="812800"/>
            </a:xfrm>
          </p:grpSpPr>
          <p:sp>
            <p:nvSpPr>
              <p:cNvPr id="61" name="Freeform 61"/>
              <p:cNvSpPr/>
              <p:nvPr/>
            </p:nvSpPr>
            <p:spPr>
              <a:xfrm>
                <a:off x="0" y="14983"/>
                <a:ext cx="698500" cy="782834"/>
              </a:xfrm>
              <a:custGeom>
                <a:avLst/>
                <a:gdLst/>
                <a:ahLst/>
                <a:cxnLst/>
                <a:rect l="l" t="t" r="r" b="b"/>
                <a:pathLst>
                  <a:path w="698500" h="782834">
                    <a:moveTo>
                      <a:pt x="416693" y="24257"/>
                    </a:moveTo>
                    <a:lnTo>
                      <a:pt x="631057" y="148977"/>
                    </a:lnTo>
                    <a:cubicBezTo>
                      <a:pt x="672812" y="173272"/>
                      <a:pt x="698500" y="217936"/>
                      <a:pt x="698500" y="266245"/>
                    </a:cubicBezTo>
                    <a:lnTo>
                      <a:pt x="698500" y="516589"/>
                    </a:lnTo>
                    <a:cubicBezTo>
                      <a:pt x="698500" y="564898"/>
                      <a:pt x="672812" y="609563"/>
                      <a:pt x="631057" y="633857"/>
                    </a:cubicBezTo>
                    <a:lnTo>
                      <a:pt x="416693" y="758577"/>
                    </a:lnTo>
                    <a:cubicBezTo>
                      <a:pt x="375002" y="782834"/>
                      <a:pt x="323498" y="782834"/>
                      <a:pt x="281807" y="758577"/>
                    </a:cubicBezTo>
                    <a:lnTo>
                      <a:pt x="67443" y="633857"/>
                    </a:lnTo>
                    <a:cubicBezTo>
                      <a:pt x="25688" y="609563"/>
                      <a:pt x="0" y="564898"/>
                      <a:pt x="0" y="516589"/>
                    </a:cubicBezTo>
                    <a:lnTo>
                      <a:pt x="0" y="266245"/>
                    </a:lnTo>
                    <a:cubicBezTo>
                      <a:pt x="0" y="217936"/>
                      <a:pt x="25688" y="173272"/>
                      <a:pt x="67443" y="148977"/>
                    </a:cubicBezTo>
                    <a:lnTo>
                      <a:pt x="281807" y="24257"/>
                    </a:lnTo>
                    <a:cubicBezTo>
                      <a:pt x="323498" y="0"/>
                      <a:pt x="375002" y="0"/>
                      <a:pt x="416693" y="24257"/>
                    </a:cubicBezTo>
                    <a:close/>
                  </a:path>
                </a:pathLst>
              </a:custGeom>
              <a:gradFill rotWithShape="1">
                <a:gsLst>
                  <a:gs pos="0">
                    <a:srgbClr val="3183ED">
                      <a:alpha val="100000"/>
                    </a:srgbClr>
                  </a:gs>
                  <a:gs pos="100000">
                    <a:srgbClr val="56CCF2">
                      <a:alpha val="100000"/>
                    </a:srgbClr>
                  </a:gs>
                </a:gsLst>
                <a:lin ang="5400000"/>
              </a:gradFill>
              <a:ln w="12700" cap="sq">
                <a:solidFill>
                  <a:srgbClr val="000000"/>
                </a:solidFill>
                <a:prstDash val="solid"/>
                <a:miter/>
              </a:ln>
            </p:spPr>
            <p:txBody>
              <a:bodyPr/>
              <a:lstStyle/>
              <a:p>
                <a:endParaRPr lang="en-US"/>
              </a:p>
            </p:txBody>
          </p:sp>
        </p:grpSp>
        <p:sp>
          <p:nvSpPr>
            <p:cNvPr id="62" name="Freeform 62"/>
            <p:cNvSpPr/>
            <p:nvPr/>
          </p:nvSpPr>
          <p:spPr>
            <a:xfrm>
              <a:off x="3042709" y="9040608"/>
              <a:ext cx="1112065" cy="1208766"/>
            </a:xfrm>
            <a:custGeom>
              <a:avLst/>
              <a:gdLst/>
              <a:ahLst/>
              <a:cxnLst/>
              <a:rect l="l" t="t" r="r" b="b"/>
              <a:pathLst>
                <a:path w="1112065" h="1208766">
                  <a:moveTo>
                    <a:pt x="0" y="0"/>
                  </a:moveTo>
                  <a:lnTo>
                    <a:pt x="1112065" y="0"/>
                  </a:lnTo>
                  <a:lnTo>
                    <a:pt x="1112065" y="1208766"/>
                  </a:lnTo>
                  <a:lnTo>
                    <a:pt x="0" y="120876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63" name="TextBox 63"/>
            <p:cNvSpPr txBox="1"/>
            <p:nvPr/>
          </p:nvSpPr>
          <p:spPr>
            <a:xfrm>
              <a:off x="1209358" y="11287388"/>
              <a:ext cx="4725368" cy="504613"/>
            </a:xfrm>
            <a:prstGeom prst="rect">
              <a:avLst/>
            </a:prstGeom>
          </p:spPr>
          <p:txBody>
            <a:bodyPr lIns="0" tIns="0" rIns="0" bIns="0" rtlCol="0" anchor="t">
              <a:spAutoFit/>
            </a:bodyPr>
            <a:lstStyle/>
            <a:p>
              <a:pPr algn="ctr">
                <a:lnSpc>
                  <a:spcPts val="3289"/>
                </a:lnSpc>
              </a:pPr>
              <a:r>
                <a:rPr lang="en-US" sz="2349" spc="-39">
                  <a:solidFill>
                    <a:srgbClr val="000000"/>
                  </a:solidFill>
                  <a:latin typeface="Clear Sans"/>
                  <a:ea typeface="Clear Sans"/>
                  <a:cs typeface="Clear Sans"/>
                  <a:sym typeface="Clear Sans"/>
                </a:rPr>
                <a:t>EMA’s Role</a:t>
              </a:r>
            </a:p>
          </p:txBody>
        </p:sp>
      </p:grpSp>
      <p:sp>
        <p:nvSpPr>
          <p:cNvPr id="64" name="Freeform 64"/>
          <p:cNvSpPr/>
          <p:nvPr/>
        </p:nvSpPr>
        <p:spPr>
          <a:xfrm>
            <a:off x="675901" y="6273306"/>
            <a:ext cx="5397792" cy="3036258"/>
          </a:xfrm>
          <a:custGeom>
            <a:avLst/>
            <a:gdLst/>
            <a:ahLst/>
            <a:cxnLst/>
            <a:rect l="l" t="t" r="r" b="b"/>
            <a:pathLst>
              <a:path w="5397792" h="3036258">
                <a:moveTo>
                  <a:pt x="0" y="0"/>
                </a:moveTo>
                <a:lnTo>
                  <a:pt x="5397792" y="0"/>
                </a:lnTo>
                <a:lnTo>
                  <a:pt x="5397792" y="3036258"/>
                </a:lnTo>
                <a:lnTo>
                  <a:pt x="0" y="3036258"/>
                </a:lnTo>
                <a:lnTo>
                  <a:pt x="0" y="0"/>
                </a:lnTo>
                <a:close/>
              </a:path>
            </a:pathLst>
          </a:custGeom>
          <a:blipFill>
            <a:blip r:embed="rId11"/>
            <a:stretch>
              <a:fillRect t="-8666" b="-8666"/>
            </a:stretch>
          </a:blipFill>
        </p:spPr>
        <p:txBody>
          <a:bodyPr/>
          <a:lstStyle/>
          <a:p>
            <a:endParaRPr lang="en-US"/>
          </a:p>
        </p:txBody>
      </p:sp>
      <p:sp>
        <p:nvSpPr>
          <p:cNvPr id="65" name="Freeform 65"/>
          <p:cNvSpPr/>
          <p:nvPr/>
        </p:nvSpPr>
        <p:spPr>
          <a:xfrm>
            <a:off x="6462643" y="6273306"/>
            <a:ext cx="5341164" cy="3036258"/>
          </a:xfrm>
          <a:custGeom>
            <a:avLst/>
            <a:gdLst/>
            <a:ahLst/>
            <a:cxnLst/>
            <a:rect l="l" t="t" r="r" b="b"/>
            <a:pathLst>
              <a:path w="5341164" h="3036258">
                <a:moveTo>
                  <a:pt x="0" y="0"/>
                </a:moveTo>
                <a:lnTo>
                  <a:pt x="5341164" y="0"/>
                </a:lnTo>
                <a:lnTo>
                  <a:pt x="5341164" y="3036258"/>
                </a:lnTo>
                <a:lnTo>
                  <a:pt x="0" y="3036258"/>
                </a:lnTo>
                <a:lnTo>
                  <a:pt x="0" y="0"/>
                </a:lnTo>
                <a:close/>
              </a:path>
            </a:pathLst>
          </a:custGeom>
          <a:blipFill>
            <a:blip r:embed="rId12"/>
            <a:stretch>
              <a:fillRect r="-18131" b="-7540"/>
            </a:stretch>
          </a:blipFill>
        </p:spPr>
        <p:txBody>
          <a:bodyPr/>
          <a:lstStyle/>
          <a:p>
            <a:endParaRPr lang="en-US"/>
          </a:p>
        </p:txBody>
      </p:sp>
      <p:sp>
        <p:nvSpPr>
          <p:cNvPr id="66" name="Freeform 66"/>
          <p:cNvSpPr/>
          <p:nvPr/>
        </p:nvSpPr>
        <p:spPr>
          <a:xfrm>
            <a:off x="12334428" y="6273306"/>
            <a:ext cx="5366019" cy="3036258"/>
          </a:xfrm>
          <a:custGeom>
            <a:avLst/>
            <a:gdLst/>
            <a:ahLst/>
            <a:cxnLst/>
            <a:rect l="l" t="t" r="r" b="b"/>
            <a:pathLst>
              <a:path w="5366019" h="3036258">
                <a:moveTo>
                  <a:pt x="0" y="0"/>
                </a:moveTo>
                <a:lnTo>
                  <a:pt x="5366019" y="0"/>
                </a:lnTo>
                <a:lnTo>
                  <a:pt x="5366019" y="3036258"/>
                </a:lnTo>
                <a:lnTo>
                  <a:pt x="0" y="3036258"/>
                </a:lnTo>
                <a:lnTo>
                  <a:pt x="0" y="0"/>
                </a:lnTo>
                <a:close/>
              </a:path>
            </a:pathLst>
          </a:custGeom>
          <a:blipFill>
            <a:blip r:embed="rId13"/>
            <a:stretch>
              <a:fillRect t="-3074" b="-14673"/>
            </a:stretch>
          </a:blipFill>
        </p:spPr>
        <p:txBody>
          <a:bodyPr/>
          <a:lstStyle/>
          <a:p>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Freeform 2"/>
          <p:cNvSpPr/>
          <p:nvPr/>
        </p:nvSpPr>
        <p:spPr>
          <a:xfrm rot="-5400000">
            <a:off x="4611783" y="5475385"/>
            <a:ext cx="4063908" cy="3693076"/>
          </a:xfrm>
          <a:custGeom>
            <a:avLst/>
            <a:gdLst/>
            <a:ahLst/>
            <a:cxnLst/>
            <a:rect l="l" t="t" r="r" b="b"/>
            <a:pathLst>
              <a:path w="4063908" h="3693076">
                <a:moveTo>
                  <a:pt x="0" y="0"/>
                </a:moveTo>
                <a:lnTo>
                  <a:pt x="4063908" y="0"/>
                </a:lnTo>
                <a:lnTo>
                  <a:pt x="4063908" y="3693077"/>
                </a:lnTo>
                <a:lnTo>
                  <a:pt x="0" y="3693077"/>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5204945" y="5499489"/>
            <a:ext cx="2992643" cy="3482348"/>
            <a:chOff x="0" y="0"/>
            <a:chExt cx="698500" cy="812800"/>
          </a:xfrm>
        </p:grpSpPr>
        <p:sp>
          <p:nvSpPr>
            <p:cNvPr id="4" name="Freeform 4"/>
            <p:cNvSpPr/>
            <p:nvPr/>
          </p:nvSpPr>
          <p:spPr>
            <a:xfrm>
              <a:off x="0" y="10246"/>
              <a:ext cx="698500" cy="792308"/>
            </a:xfrm>
            <a:custGeom>
              <a:avLst/>
              <a:gdLst/>
              <a:ahLst/>
              <a:cxnLst/>
              <a:rect l="l" t="t" r="r" b="b"/>
              <a:pathLst>
                <a:path w="698500" h="792308">
                  <a:moveTo>
                    <a:pt x="395369" y="16587"/>
                  </a:moveTo>
                  <a:lnTo>
                    <a:pt x="652381" y="166121"/>
                  </a:lnTo>
                  <a:cubicBezTo>
                    <a:pt x="680934" y="182734"/>
                    <a:pt x="698500" y="213276"/>
                    <a:pt x="698500" y="246311"/>
                  </a:cubicBezTo>
                  <a:lnTo>
                    <a:pt x="698500" y="545997"/>
                  </a:lnTo>
                  <a:cubicBezTo>
                    <a:pt x="698500" y="579032"/>
                    <a:pt x="680934" y="609574"/>
                    <a:pt x="652381" y="626187"/>
                  </a:cubicBezTo>
                  <a:lnTo>
                    <a:pt x="395369" y="775721"/>
                  </a:lnTo>
                  <a:cubicBezTo>
                    <a:pt x="366860" y="792308"/>
                    <a:pt x="331640" y="792308"/>
                    <a:pt x="303131" y="775721"/>
                  </a:cubicBezTo>
                  <a:lnTo>
                    <a:pt x="46119" y="626187"/>
                  </a:lnTo>
                  <a:cubicBezTo>
                    <a:pt x="17566" y="609574"/>
                    <a:pt x="0" y="579032"/>
                    <a:pt x="0" y="545997"/>
                  </a:cubicBezTo>
                  <a:lnTo>
                    <a:pt x="0" y="246311"/>
                  </a:lnTo>
                  <a:cubicBezTo>
                    <a:pt x="0" y="213276"/>
                    <a:pt x="17566" y="182734"/>
                    <a:pt x="46119" y="166121"/>
                  </a:cubicBezTo>
                  <a:lnTo>
                    <a:pt x="303131" y="16587"/>
                  </a:lnTo>
                  <a:cubicBezTo>
                    <a:pt x="331640" y="0"/>
                    <a:pt x="366860" y="0"/>
                    <a:pt x="395369" y="16587"/>
                  </a:cubicBezTo>
                  <a:close/>
                </a:path>
              </a:pathLst>
            </a:custGeom>
            <a:gradFill rotWithShape="1">
              <a:gsLst>
                <a:gs pos="0">
                  <a:srgbClr val="3183ED">
                    <a:alpha val="100000"/>
                  </a:srgbClr>
                </a:gs>
                <a:gs pos="100000">
                  <a:srgbClr val="56CCF2">
                    <a:alpha val="100000"/>
                  </a:srgbClr>
                </a:gs>
              </a:gsLst>
              <a:lin ang="5400000"/>
            </a:gradFill>
            <a:ln w="12700" cap="rnd">
              <a:solidFill>
                <a:srgbClr val="000000"/>
              </a:solidFill>
              <a:prstDash val="solid"/>
              <a:round/>
            </a:ln>
          </p:spPr>
          <p:txBody>
            <a:bodyPr/>
            <a:lstStyle/>
            <a:p>
              <a:endParaRPr lang="en-US"/>
            </a:p>
          </p:txBody>
        </p:sp>
      </p:grpSp>
      <p:sp>
        <p:nvSpPr>
          <p:cNvPr id="5" name="Freeform 5"/>
          <p:cNvSpPr/>
          <p:nvPr/>
        </p:nvSpPr>
        <p:spPr>
          <a:xfrm rot="-5400000">
            <a:off x="2295044" y="6401851"/>
            <a:ext cx="4104427" cy="3729898"/>
          </a:xfrm>
          <a:custGeom>
            <a:avLst/>
            <a:gdLst/>
            <a:ahLst/>
            <a:cxnLst/>
            <a:rect l="l" t="t" r="r" b="b"/>
            <a:pathLst>
              <a:path w="4104427" h="3729898">
                <a:moveTo>
                  <a:pt x="0" y="0"/>
                </a:moveTo>
                <a:lnTo>
                  <a:pt x="4104428" y="0"/>
                </a:lnTo>
                <a:lnTo>
                  <a:pt x="4104428" y="3729899"/>
                </a:lnTo>
                <a:lnTo>
                  <a:pt x="0" y="3729899"/>
                </a:lnTo>
                <a:lnTo>
                  <a:pt x="0" y="0"/>
                </a:lnTo>
                <a:close/>
              </a:path>
            </a:pathLst>
          </a:custGeom>
          <a:blipFill>
            <a:blip r:embed="rId3"/>
            <a:stretch>
              <a:fillRect/>
            </a:stretch>
          </a:blipFill>
        </p:spPr>
        <p:txBody>
          <a:bodyPr/>
          <a:lstStyle/>
          <a:p>
            <a:endParaRPr lang="en-US"/>
          </a:p>
        </p:txBody>
      </p:sp>
      <p:grpSp>
        <p:nvGrpSpPr>
          <p:cNvPr id="6" name="Group 6"/>
          <p:cNvGrpSpPr/>
          <p:nvPr/>
        </p:nvGrpSpPr>
        <p:grpSpPr>
          <a:xfrm>
            <a:off x="2482309" y="6214587"/>
            <a:ext cx="3236445" cy="3766045"/>
            <a:chOff x="0" y="0"/>
            <a:chExt cx="698500" cy="812800"/>
          </a:xfrm>
        </p:grpSpPr>
        <p:sp>
          <p:nvSpPr>
            <p:cNvPr id="7" name="Freeform 7"/>
            <p:cNvSpPr/>
            <p:nvPr/>
          </p:nvSpPr>
          <p:spPr>
            <a:xfrm>
              <a:off x="0" y="9474"/>
              <a:ext cx="698500" cy="793852"/>
            </a:xfrm>
            <a:custGeom>
              <a:avLst/>
              <a:gdLst/>
              <a:ahLst/>
              <a:cxnLst/>
              <a:rect l="l" t="t" r="r" b="b"/>
              <a:pathLst>
                <a:path w="698500" h="793852">
                  <a:moveTo>
                    <a:pt x="391895" y="15337"/>
                  </a:moveTo>
                  <a:lnTo>
                    <a:pt x="655855" y="168915"/>
                  </a:lnTo>
                  <a:cubicBezTo>
                    <a:pt x="682258" y="184276"/>
                    <a:pt x="698500" y="212517"/>
                    <a:pt x="698500" y="243063"/>
                  </a:cubicBezTo>
                  <a:lnTo>
                    <a:pt x="698500" y="550789"/>
                  </a:lnTo>
                  <a:cubicBezTo>
                    <a:pt x="698500" y="581335"/>
                    <a:pt x="682258" y="609576"/>
                    <a:pt x="655855" y="624937"/>
                  </a:cubicBezTo>
                  <a:lnTo>
                    <a:pt x="391895" y="778515"/>
                  </a:lnTo>
                  <a:cubicBezTo>
                    <a:pt x="365533" y="793852"/>
                    <a:pt x="332967" y="793852"/>
                    <a:pt x="306605" y="778515"/>
                  </a:cubicBezTo>
                  <a:lnTo>
                    <a:pt x="42645" y="624937"/>
                  </a:lnTo>
                  <a:cubicBezTo>
                    <a:pt x="16242" y="609576"/>
                    <a:pt x="0" y="581335"/>
                    <a:pt x="0" y="550789"/>
                  </a:cubicBezTo>
                  <a:lnTo>
                    <a:pt x="0" y="243063"/>
                  </a:lnTo>
                  <a:cubicBezTo>
                    <a:pt x="0" y="212517"/>
                    <a:pt x="16242" y="184276"/>
                    <a:pt x="42645" y="168915"/>
                  </a:cubicBezTo>
                  <a:lnTo>
                    <a:pt x="306605" y="15337"/>
                  </a:lnTo>
                  <a:cubicBezTo>
                    <a:pt x="332967" y="0"/>
                    <a:pt x="365533" y="0"/>
                    <a:pt x="391895" y="15337"/>
                  </a:cubicBezTo>
                  <a:close/>
                </a:path>
              </a:pathLst>
            </a:custGeom>
            <a:gradFill rotWithShape="1">
              <a:gsLst>
                <a:gs pos="0">
                  <a:srgbClr val="FFB613">
                    <a:alpha val="100000"/>
                  </a:srgbClr>
                </a:gs>
                <a:gs pos="100000">
                  <a:srgbClr val="FFE42F">
                    <a:alpha val="100000"/>
                  </a:srgbClr>
                </a:gs>
              </a:gsLst>
              <a:lin ang="5400000"/>
            </a:gradFill>
            <a:ln w="12700" cap="rnd">
              <a:solidFill>
                <a:srgbClr val="000000"/>
              </a:solidFill>
              <a:prstDash val="solid"/>
              <a:round/>
            </a:ln>
          </p:spPr>
          <p:txBody>
            <a:bodyPr/>
            <a:lstStyle/>
            <a:p>
              <a:endParaRPr lang="en-US"/>
            </a:p>
          </p:txBody>
        </p:sp>
      </p:grpSp>
      <p:sp>
        <p:nvSpPr>
          <p:cNvPr id="8" name="Freeform 8"/>
          <p:cNvSpPr/>
          <p:nvPr/>
        </p:nvSpPr>
        <p:spPr>
          <a:xfrm rot="-5400000">
            <a:off x="-1424760" y="7124852"/>
            <a:ext cx="5099103" cy="4633810"/>
          </a:xfrm>
          <a:custGeom>
            <a:avLst/>
            <a:gdLst/>
            <a:ahLst/>
            <a:cxnLst/>
            <a:rect l="l" t="t" r="r" b="b"/>
            <a:pathLst>
              <a:path w="5099103" h="4633810">
                <a:moveTo>
                  <a:pt x="0" y="0"/>
                </a:moveTo>
                <a:lnTo>
                  <a:pt x="5099103" y="0"/>
                </a:lnTo>
                <a:lnTo>
                  <a:pt x="5099103" y="4633810"/>
                </a:lnTo>
                <a:lnTo>
                  <a:pt x="0" y="4633810"/>
                </a:lnTo>
                <a:lnTo>
                  <a:pt x="0" y="0"/>
                </a:lnTo>
                <a:close/>
              </a:path>
            </a:pathLst>
          </a:custGeom>
          <a:blipFill>
            <a:blip r:embed="rId3"/>
            <a:stretch>
              <a:fillRect/>
            </a:stretch>
          </a:blipFill>
        </p:spPr>
        <p:txBody>
          <a:bodyPr/>
          <a:lstStyle/>
          <a:p>
            <a:endParaRPr lang="en-US"/>
          </a:p>
        </p:txBody>
      </p:sp>
      <p:grpSp>
        <p:nvGrpSpPr>
          <p:cNvPr id="9" name="Group 9"/>
          <p:cNvGrpSpPr/>
          <p:nvPr/>
        </p:nvGrpSpPr>
        <p:grpSpPr>
          <a:xfrm>
            <a:off x="-752686" y="6821431"/>
            <a:ext cx="3754955" cy="4369403"/>
            <a:chOff x="0" y="0"/>
            <a:chExt cx="698500" cy="812800"/>
          </a:xfrm>
        </p:grpSpPr>
        <p:sp>
          <p:nvSpPr>
            <p:cNvPr id="10" name="Freeform 10"/>
            <p:cNvSpPr/>
            <p:nvPr/>
          </p:nvSpPr>
          <p:spPr>
            <a:xfrm>
              <a:off x="0" y="8166"/>
              <a:ext cx="698500" cy="796469"/>
            </a:xfrm>
            <a:custGeom>
              <a:avLst/>
              <a:gdLst/>
              <a:ahLst/>
              <a:cxnLst/>
              <a:rect l="l" t="t" r="r" b="b"/>
              <a:pathLst>
                <a:path w="698500" h="796469">
                  <a:moveTo>
                    <a:pt x="386006" y="13219"/>
                  </a:moveTo>
                  <a:lnTo>
                    <a:pt x="661744" y="173649"/>
                  </a:lnTo>
                  <a:cubicBezTo>
                    <a:pt x="684500" y="186889"/>
                    <a:pt x="698500" y="211231"/>
                    <a:pt x="698500" y="237558"/>
                  </a:cubicBezTo>
                  <a:lnTo>
                    <a:pt x="698500" y="558910"/>
                  </a:lnTo>
                  <a:cubicBezTo>
                    <a:pt x="698500" y="585237"/>
                    <a:pt x="684500" y="609579"/>
                    <a:pt x="661744" y="622819"/>
                  </a:cubicBezTo>
                  <a:lnTo>
                    <a:pt x="386006" y="783249"/>
                  </a:lnTo>
                  <a:cubicBezTo>
                    <a:pt x="363285" y="796468"/>
                    <a:pt x="335215" y="796468"/>
                    <a:pt x="312494" y="783249"/>
                  </a:cubicBezTo>
                  <a:lnTo>
                    <a:pt x="36756" y="622819"/>
                  </a:lnTo>
                  <a:cubicBezTo>
                    <a:pt x="14000" y="609579"/>
                    <a:pt x="0" y="585237"/>
                    <a:pt x="0" y="558910"/>
                  </a:cubicBezTo>
                  <a:lnTo>
                    <a:pt x="0" y="237558"/>
                  </a:lnTo>
                  <a:cubicBezTo>
                    <a:pt x="0" y="211231"/>
                    <a:pt x="14000" y="186889"/>
                    <a:pt x="36756" y="173649"/>
                  </a:cubicBezTo>
                  <a:lnTo>
                    <a:pt x="312494" y="13219"/>
                  </a:lnTo>
                  <a:cubicBezTo>
                    <a:pt x="335215" y="0"/>
                    <a:pt x="363285" y="0"/>
                    <a:pt x="386006" y="13219"/>
                  </a:cubicBezTo>
                  <a:close/>
                </a:path>
              </a:pathLst>
            </a:custGeom>
            <a:gradFill rotWithShape="1">
              <a:gsLst>
                <a:gs pos="0">
                  <a:srgbClr val="3183ED">
                    <a:alpha val="100000"/>
                  </a:srgbClr>
                </a:gs>
                <a:gs pos="100000">
                  <a:srgbClr val="56CCF2">
                    <a:alpha val="100000"/>
                  </a:srgbClr>
                </a:gs>
              </a:gsLst>
              <a:lin ang="5400000"/>
            </a:gradFill>
            <a:ln w="12700" cap="rnd">
              <a:solidFill>
                <a:srgbClr val="000000"/>
              </a:solidFill>
              <a:prstDash val="solid"/>
              <a:round/>
            </a:ln>
          </p:spPr>
          <p:txBody>
            <a:bodyPr/>
            <a:lstStyle/>
            <a:p>
              <a:endParaRPr lang="en-US"/>
            </a:p>
          </p:txBody>
        </p:sp>
      </p:grpSp>
      <p:sp>
        <p:nvSpPr>
          <p:cNvPr id="11" name="Freeform 11"/>
          <p:cNvSpPr/>
          <p:nvPr/>
        </p:nvSpPr>
        <p:spPr>
          <a:xfrm>
            <a:off x="131017" y="8105798"/>
            <a:ext cx="2370342" cy="1665165"/>
          </a:xfrm>
          <a:custGeom>
            <a:avLst/>
            <a:gdLst/>
            <a:ahLst/>
            <a:cxnLst/>
            <a:rect l="l" t="t" r="r" b="b"/>
            <a:pathLst>
              <a:path w="2370342" h="1665165">
                <a:moveTo>
                  <a:pt x="0" y="0"/>
                </a:moveTo>
                <a:lnTo>
                  <a:pt x="2370342" y="0"/>
                </a:lnTo>
                <a:lnTo>
                  <a:pt x="2370342" y="1665165"/>
                </a:lnTo>
                <a:lnTo>
                  <a:pt x="0" y="16651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Freeform 12"/>
          <p:cNvSpPr/>
          <p:nvPr/>
        </p:nvSpPr>
        <p:spPr>
          <a:xfrm>
            <a:off x="3263071" y="7281533"/>
            <a:ext cx="1675054" cy="1685589"/>
          </a:xfrm>
          <a:custGeom>
            <a:avLst/>
            <a:gdLst/>
            <a:ahLst/>
            <a:cxnLst/>
            <a:rect l="l" t="t" r="r" b="b"/>
            <a:pathLst>
              <a:path w="1675054" h="1685589">
                <a:moveTo>
                  <a:pt x="0" y="0"/>
                </a:moveTo>
                <a:lnTo>
                  <a:pt x="1675053" y="0"/>
                </a:lnTo>
                <a:lnTo>
                  <a:pt x="1675053" y="1685588"/>
                </a:lnTo>
                <a:lnTo>
                  <a:pt x="0" y="16855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Freeform 13"/>
          <p:cNvSpPr/>
          <p:nvPr/>
        </p:nvSpPr>
        <p:spPr>
          <a:xfrm>
            <a:off x="5906089" y="6386037"/>
            <a:ext cx="1701411" cy="1701411"/>
          </a:xfrm>
          <a:custGeom>
            <a:avLst/>
            <a:gdLst/>
            <a:ahLst/>
            <a:cxnLst/>
            <a:rect l="l" t="t" r="r" b="b"/>
            <a:pathLst>
              <a:path w="1701411" h="1701411">
                <a:moveTo>
                  <a:pt x="0" y="0"/>
                </a:moveTo>
                <a:lnTo>
                  <a:pt x="1701411" y="0"/>
                </a:lnTo>
                <a:lnTo>
                  <a:pt x="1701411" y="1701410"/>
                </a:lnTo>
                <a:lnTo>
                  <a:pt x="0" y="170141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4" name="TextBox 14"/>
          <p:cNvSpPr txBox="1"/>
          <p:nvPr/>
        </p:nvSpPr>
        <p:spPr>
          <a:xfrm>
            <a:off x="572314" y="1488898"/>
            <a:ext cx="7056567" cy="3529965"/>
          </a:xfrm>
          <a:prstGeom prst="rect">
            <a:avLst/>
          </a:prstGeom>
        </p:spPr>
        <p:txBody>
          <a:bodyPr lIns="0" tIns="0" rIns="0" bIns="0" rtlCol="0" anchor="t">
            <a:spAutoFit/>
          </a:bodyPr>
          <a:lstStyle/>
          <a:p>
            <a:pPr marL="0" lvl="0" indent="0" algn="l">
              <a:lnSpc>
                <a:spcPts val="9179"/>
              </a:lnSpc>
            </a:pPr>
            <a:r>
              <a:rPr lang="en-US" sz="8499" b="1" spc="-212">
                <a:solidFill>
                  <a:srgbClr val="112D4E"/>
                </a:solidFill>
                <a:latin typeface="Barlow Bold"/>
                <a:ea typeface="Barlow Bold"/>
                <a:cs typeface="Barlow Bold"/>
                <a:sym typeface="Barlow Bold"/>
              </a:rPr>
              <a:t>Module 5: Discussion Questions</a:t>
            </a:r>
          </a:p>
        </p:txBody>
      </p:sp>
      <p:grpSp>
        <p:nvGrpSpPr>
          <p:cNvPr id="15" name="Group 15"/>
          <p:cNvGrpSpPr/>
          <p:nvPr/>
        </p:nvGrpSpPr>
        <p:grpSpPr>
          <a:xfrm>
            <a:off x="8830729" y="1028700"/>
            <a:ext cx="8875374" cy="1580135"/>
            <a:chOff x="0" y="0"/>
            <a:chExt cx="11833832" cy="2106847"/>
          </a:xfrm>
        </p:grpSpPr>
        <p:grpSp>
          <p:nvGrpSpPr>
            <p:cNvPr id="16" name="Group 16"/>
            <p:cNvGrpSpPr/>
            <p:nvPr/>
          </p:nvGrpSpPr>
          <p:grpSpPr>
            <a:xfrm>
              <a:off x="0" y="0"/>
              <a:ext cx="835390" cy="835390"/>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3183ED">
                      <a:alpha val="100000"/>
                    </a:srgbClr>
                  </a:gs>
                  <a:gs pos="100000">
                    <a:srgbClr val="56CCF2">
                      <a:alpha val="100000"/>
                    </a:srgbClr>
                  </a:gs>
                </a:gsLst>
                <a:lin ang="5400000"/>
              </a:gradFill>
            </p:spPr>
            <p:txBody>
              <a:bodyPr/>
              <a:lstStyle/>
              <a:p>
                <a:endParaRPr lang="en-US"/>
              </a:p>
            </p:txBody>
          </p:sp>
          <p:sp>
            <p:nvSpPr>
              <p:cNvPr id="18" name="TextBox 1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9" name="TextBox 19"/>
            <p:cNvSpPr txBox="1"/>
            <p:nvPr/>
          </p:nvSpPr>
          <p:spPr>
            <a:xfrm>
              <a:off x="1259313" y="1055985"/>
              <a:ext cx="10574519" cy="1050862"/>
            </a:xfrm>
            <a:prstGeom prst="rect">
              <a:avLst/>
            </a:prstGeom>
          </p:spPr>
          <p:txBody>
            <a:bodyPr lIns="0" tIns="0" rIns="0" bIns="0" rtlCol="0" anchor="t">
              <a:spAutoFit/>
            </a:bodyPr>
            <a:lstStyle/>
            <a:p>
              <a:pPr marL="0" lvl="0" indent="0" algn="l">
                <a:lnSpc>
                  <a:spcPts val="3283"/>
                </a:lnSpc>
              </a:pPr>
              <a:r>
                <a:rPr lang="en-US" sz="2345" spc="-44">
                  <a:solidFill>
                    <a:srgbClr val="000000"/>
                  </a:solidFill>
                  <a:latin typeface="Clear Sans"/>
                  <a:ea typeface="Clear Sans"/>
                  <a:cs typeface="Clear Sans"/>
                  <a:sym typeface="Clear Sans"/>
                </a:rPr>
                <a:t>What strategies can Local EMA Directors employ to proactively reduce hazard risks in their communities?</a:t>
              </a:r>
            </a:p>
          </p:txBody>
        </p:sp>
        <p:sp>
          <p:nvSpPr>
            <p:cNvPr id="20" name="TextBox 20"/>
            <p:cNvSpPr txBox="1"/>
            <p:nvPr/>
          </p:nvSpPr>
          <p:spPr>
            <a:xfrm>
              <a:off x="1259313" y="84395"/>
              <a:ext cx="5545439" cy="704700"/>
            </a:xfrm>
            <a:prstGeom prst="rect">
              <a:avLst/>
            </a:prstGeom>
          </p:spPr>
          <p:txBody>
            <a:bodyPr lIns="0" tIns="0" rIns="0" bIns="0" rtlCol="0" anchor="t">
              <a:spAutoFit/>
            </a:bodyPr>
            <a:lstStyle/>
            <a:p>
              <a:pPr marL="0" lvl="0" indent="0" algn="l">
                <a:lnSpc>
                  <a:spcPts val="3949"/>
                </a:lnSpc>
              </a:pPr>
              <a:r>
                <a:rPr lang="en-US" sz="3656" b="1" spc="-91">
                  <a:solidFill>
                    <a:srgbClr val="112D4E"/>
                  </a:solidFill>
                  <a:latin typeface="Barlow Bold"/>
                  <a:ea typeface="Barlow Bold"/>
                  <a:cs typeface="Barlow Bold"/>
                  <a:sym typeface="Barlow Bold"/>
                </a:rPr>
                <a:t>Mitigation</a:t>
              </a:r>
            </a:p>
          </p:txBody>
        </p:sp>
      </p:grpSp>
      <p:grpSp>
        <p:nvGrpSpPr>
          <p:cNvPr id="21" name="Group 21"/>
          <p:cNvGrpSpPr/>
          <p:nvPr/>
        </p:nvGrpSpPr>
        <p:grpSpPr>
          <a:xfrm>
            <a:off x="8830729" y="4363793"/>
            <a:ext cx="9121941" cy="1545271"/>
            <a:chOff x="0" y="0"/>
            <a:chExt cx="12162589" cy="2060362"/>
          </a:xfrm>
        </p:grpSpPr>
        <p:grpSp>
          <p:nvGrpSpPr>
            <p:cNvPr id="22" name="Group 22"/>
            <p:cNvGrpSpPr/>
            <p:nvPr/>
          </p:nvGrpSpPr>
          <p:grpSpPr>
            <a:xfrm>
              <a:off x="0" y="67711"/>
              <a:ext cx="835390" cy="835390"/>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FB613">
                      <a:alpha val="100000"/>
                    </a:srgbClr>
                  </a:gs>
                  <a:gs pos="100000">
                    <a:srgbClr val="FFE42F">
                      <a:alpha val="100000"/>
                    </a:srgbClr>
                  </a:gs>
                </a:gsLst>
                <a:lin ang="5400000"/>
              </a:gradFill>
            </p:spPr>
            <p:txBody>
              <a:bodyPr/>
              <a:lstStyle/>
              <a:p>
                <a:endParaRPr lang="en-US"/>
              </a:p>
            </p:txBody>
          </p:sp>
          <p:sp>
            <p:nvSpPr>
              <p:cNvPr id="24" name="TextBox 2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5" name="TextBox 25"/>
            <p:cNvSpPr txBox="1"/>
            <p:nvPr/>
          </p:nvSpPr>
          <p:spPr>
            <a:xfrm>
              <a:off x="1292535" y="1009500"/>
              <a:ext cx="10870053" cy="1050862"/>
            </a:xfrm>
            <a:prstGeom prst="rect">
              <a:avLst/>
            </a:prstGeom>
          </p:spPr>
          <p:txBody>
            <a:bodyPr lIns="0" tIns="0" rIns="0" bIns="0" rtlCol="0" anchor="t">
              <a:spAutoFit/>
            </a:bodyPr>
            <a:lstStyle/>
            <a:p>
              <a:pPr marL="0" lvl="0" indent="0" algn="l">
                <a:lnSpc>
                  <a:spcPts val="3283"/>
                </a:lnSpc>
              </a:pPr>
              <a:r>
                <a:rPr lang="en-US" sz="2345" spc="-44">
                  <a:solidFill>
                    <a:srgbClr val="000000"/>
                  </a:solidFill>
                  <a:latin typeface="Clear Sans"/>
                  <a:ea typeface="Clear Sans"/>
                  <a:cs typeface="Clear Sans"/>
                  <a:sym typeface="Clear Sans"/>
                </a:rPr>
                <a:t>What role does community engagement play in successful hazard mitigation efforts?</a:t>
              </a:r>
            </a:p>
          </p:txBody>
        </p:sp>
        <p:sp>
          <p:nvSpPr>
            <p:cNvPr id="26" name="TextBox 26"/>
            <p:cNvSpPr txBox="1"/>
            <p:nvPr/>
          </p:nvSpPr>
          <p:spPr>
            <a:xfrm>
              <a:off x="1292535" y="38100"/>
              <a:ext cx="4217072" cy="704700"/>
            </a:xfrm>
            <a:prstGeom prst="rect">
              <a:avLst/>
            </a:prstGeom>
          </p:spPr>
          <p:txBody>
            <a:bodyPr lIns="0" tIns="0" rIns="0" bIns="0" rtlCol="0" anchor="t">
              <a:spAutoFit/>
            </a:bodyPr>
            <a:lstStyle/>
            <a:p>
              <a:pPr marL="0" lvl="0" indent="0" algn="l">
                <a:lnSpc>
                  <a:spcPts val="3949"/>
                </a:lnSpc>
              </a:pPr>
              <a:r>
                <a:rPr lang="en-US" sz="3656" b="1" spc="-91">
                  <a:solidFill>
                    <a:srgbClr val="112D4E"/>
                  </a:solidFill>
                  <a:latin typeface="Barlow Bold"/>
                  <a:ea typeface="Barlow Bold"/>
                  <a:cs typeface="Barlow Bold"/>
                  <a:sym typeface="Barlow Bold"/>
                </a:rPr>
                <a:t>Community</a:t>
              </a:r>
            </a:p>
          </p:txBody>
        </p:sp>
      </p:grpSp>
      <p:grpSp>
        <p:nvGrpSpPr>
          <p:cNvPr id="27" name="Group 27"/>
          <p:cNvGrpSpPr/>
          <p:nvPr/>
        </p:nvGrpSpPr>
        <p:grpSpPr>
          <a:xfrm>
            <a:off x="8830729" y="6998802"/>
            <a:ext cx="7599522" cy="1431900"/>
            <a:chOff x="0" y="0"/>
            <a:chExt cx="10132696" cy="1909200"/>
          </a:xfrm>
        </p:grpSpPr>
        <p:grpSp>
          <p:nvGrpSpPr>
            <p:cNvPr id="28" name="Group 28"/>
            <p:cNvGrpSpPr/>
            <p:nvPr/>
          </p:nvGrpSpPr>
          <p:grpSpPr>
            <a:xfrm>
              <a:off x="0" y="61049"/>
              <a:ext cx="835390" cy="835390"/>
              <a:chOff x="0" y="0"/>
              <a:chExt cx="812800" cy="812800"/>
            </a:xfrm>
          </p:grpSpPr>
          <p:sp>
            <p:nvSpPr>
              <p:cNvPr id="29" name="Freeform 2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3183ED">
                      <a:alpha val="100000"/>
                    </a:srgbClr>
                  </a:gs>
                  <a:gs pos="100000">
                    <a:srgbClr val="56CCF2">
                      <a:alpha val="100000"/>
                    </a:srgbClr>
                  </a:gs>
                </a:gsLst>
                <a:lin ang="5400000"/>
              </a:gradFill>
            </p:spPr>
            <p:txBody>
              <a:bodyPr/>
              <a:lstStyle/>
              <a:p>
                <a:endParaRPr lang="en-US"/>
              </a:p>
            </p:txBody>
          </p:sp>
          <p:sp>
            <p:nvSpPr>
              <p:cNvPr id="30" name="TextBox 3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31" name="TextBox 31"/>
            <p:cNvSpPr txBox="1"/>
            <p:nvPr/>
          </p:nvSpPr>
          <p:spPr>
            <a:xfrm>
              <a:off x="1266011" y="858339"/>
              <a:ext cx="8866685" cy="1050862"/>
            </a:xfrm>
            <a:prstGeom prst="rect">
              <a:avLst/>
            </a:prstGeom>
          </p:spPr>
          <p:txBody>
            <a:bodyPr lIns="0" tIns="0" rIns="0" bIns="0" rtlCol="0" anchor="t">
              <a:spAutoFit/>
            </a:bodyPr>
            <a:lstStyle/>
            <a:p>
              <a:pPr marL="0" lvl="0" indent="0" algn="l">
                <a:lnSpc>
                  <a:spcPts val="3283"/>
                </a:lnSpc>
              </a:pPr>
              <a:r>
                <a:rPr lang="en-US" sz="2345" spc="-44">
                  <a:solidFill>
                    <a:srgbClr val="000000"/>
                  </a:solidFill>
                  <a:latin typeface="Clear Sans"/>
                  <a:ea typeface="Clear Sans"/>
                  <a:cs typeface="Clear Sans"/>
                  <a:sym typeface="Clear Sans"/>
                </a:rPr>
                <a:t>What funding sources are available for hazard mitigation projects in Maine?</a:t>
              </a:r>
            </a:p>
          </p:txBody>
        </p:sp>
        <p:sp>
          <p:nvSpPr>
            <p:cNvPr id="32" name="TextBox 32"/>
            <p:cNvSpPr txBox="1"/>
            <p:nvPr/>
          </p:nvSpPr>
          <p:spPr>
            <a:xfrm>
              <a:off x="1282631" y="38100"/>
              <a:ext cx="6408025" cy="704700"/>
            </a:xfrm>
            <a:prstGeom prst="rect">
              <a:avLst/>
            </a:prstGeom>
          </p:spPr>
          <p:txBody>
            <a:bodyPr lIns="0" tIns="0" rIns="0" bIns="0" rtlCol="0" anchor="t">
              <a:spAutoFit/>
            </a:bodyPr>
            <a:lstStyle/>
            <a:p>
              <a:pPr marL="0" lvl="0" indent="0" algn="l">
                <a:lnSpc>
                  <a:spcPts val="3949"/>
                </a:lnSpc>
              </a:pPr>
              <a:r>
                <a:rPr lang="en-US" sz="3656" b="1" spc="-91">
                  <a:solidFill>
                    <a:srgbClr val="112D4E"/>
                  </a:solidFill>
                  <a:latin typeface="Barlow Bold"/>
                  <a:ea typeface="Barlow Bold"/>
                  <a:cs typeface="Barlow Bold"/>
                  <a:sym typeface="Barlow Bold"/>
                </a:rPr>
                <a:t>Funding</a:t>
              </a: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grpSp>
        <p:nvGrpSpPr>
          <p:cNvPr id="2" name="Group 2"/>
          <p:cNvGrpSpPr/>
          <p:nvPr/>
        </p:nvGrpSpPr>
        <p:grpSpPr>
          <a:xfrm>
            <a:off x="-5198104" y="-1968163"/>
            <a:ext cx="7573225" cy="6508240"/>
            <a:chOff x="0" y="0"/>
            <a:chExt cx="812800" cy="698500"/>
          </a:xfrm>
        </p:grpSpPr>
        <p:sp>
          <p:nvSpPr>
            <p:cNvPr id="3" name="Freeform 3"/>
            <p:cNvSpPr/>
            <p:nvPr/>
          </p:nvSpPr>
          <p:spPr>
            <a:xfrm>
              <a:off x="7067" y="0"/>
              <a:ext cx="798666" cy="698500"/>
            </a:xfrm>
            <a:custGeom>
              <a:avLst/>
              <a:gdLst/>
              <a:ahLst/>
              <a:cxnLst/>
              <a:rect l="l" t="t" r="r" b="b"/>
              <a:pathLst>
                <a:path w="798666" h="698500">
                  <a:moveTo>
                    <a:pt x="787226" y="381060"/>
                  </a:moveTo>
                  <a:lnTo>
                    <a:pt x="621040" y="666690"/>
                  </a:lnTo>
                  <a:cubicBezTo>
                    <a:pt x="609582" y="686384"/>
                    <a:pt x="588516" y="698500"/>
                    <a:pt x="565731" y="698500"/>
                  </a:cubicBezTo>
                  <a:lnTo>
                    <a:pt x="232935" y="698500"/>
                  </a:lnTo>
                  <a:cubicBezTo>
                    <a:pt x="210150" y="698500"/>
                    <a:pt x="189084" y="686384"/>
                    <a:pt x="177626" y="666690"/>
                  </a:cubicBezTo>
                  <a:lnTo>
                    <a:pt x="11440" y="381060"/>
                  </a:lnTo>
                  <a:cubicBezTo>
                    <a:pt x="0" y="361396"/>
                    <a:pt x="0" y="337104"/>
                    <a:pt x="11440" y="317440"/>
                  </a:cubicBezTo>
                  <a:lnTo>
                    <a:pt x="177626" y="31810"/>
                  </a:lnTo>
                  <a:cubicBezTo>
                    <a:pt x="189084" y="12116"/>
                    <a:pt x="210150" y="0"/>
                    <a:pt x="232935" y="0"/>
                  </a:cubicBezTo>
                  <a:lnTo>
                    <a:pt x="565731" y="0"/>
                  </a:lnTo>
                  <a:cubicBezTo>
                    <a:pt x="588516" y="0"/>
                    <a:pt x="609582" y="12116"/>
                    <a:pt x="621040" y="31810"/>
                  </a:cubicBezTo>
                  <a:lnTo>
                    <a:pt x="787226" y="317440"/>
                  </a:lnTo>
                  <a:cubicBezTo>
                    <a:pt x="798666" y="337104"/>
                    <a:pt x="798666" y="361396"/>
                    <a:pt x="787226" y="381060"/>
                  </a:cubicBezTo>
                  <a:close/>
                </a:path>
              </a:pathLst>
            </a:custGeom>
            <a:gradFill rotWithShape="1">
              <a:gsLst>
                <a:gs pos="0">
                  <a:srgbClr val="153862">
                    <a:alpha val="100000"/>
                  </a:srgbClr>
                </a:gs>
                <a:gs pos="100000">
                  <a:srgbClr val="255389">
                    <a:alpha val="100000"/>
                  </a:srgbClr>
                </a:gs>
              </a:gsLst>
              <a:path path="circle">
                <a:fillToRect l="50000" t="50000" r="50000" b="50000"/>
              </a:path>
            </a:gradFill>
          </p:spPr>
          <p:txBody>
            <a:bodyPr/>
            <a:lstStyle/>
            <a:p>
              <a:endParaRPr lang="en-US"/>
            </a:p>
          </p:txBody>
        </p:sp>
        <p:sp>
          <p:nvSpPr>
            <p:cNvPr id="4" name="TextBox 4"/>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6557252" y="-1309297"/>
            <a:ext cx="6172867" cy="5304807"/>
            <a:chOff x="0" y="0"/>
            <a:chExt cx="812800" cy="698500"/>
          </a:xfrm>
        </p:grpSpPr>
        <p:sp>
          <p:nvSpPr>
            <p:cNvPr id="6" name="Freeform 6"/>
            <p:cNvSpPr/>
            <p:nvPr/>
          </p:nvSpPr>
          <p:spPr>
            <a:xfrm>
              <a:off x="8670" y="0"/>
              <a:ext cx="795460" cy="698500"/>
            </a:xfrm>
            <a:custGeom>
              <a:avLst/>
              <a:gdLst/>
              <a:ahLst/>
              <a:cxnLst/>
              <a:rect l="l" t="t" r="r" b="b"/>
              <a:pathLst>
                <a:path w="795460" h="698500">
                  <a:moveTo>
                    <a:pt x="781424" y="388276"/>
                  </a:moveTo>
                  <a:lnTo>
                    <a:pt x="623636" y="659474"/>
                  </a:lnTo>
                  <a:cubicBezTo>
                    <a:pt x="609578" y="683636"/>
                    <a:pt x="583733" y="698500"/>
                    <a:pt x="555779" y="698500"/>
                  </a:cubicBezTo>
                  <a:lnTo>
                    <a:pt x="239681" y="698500"/>
                  </a:lnTo>
                  <a:cubicBezTo>
                    <a:pt x="211727" y="698500"/>
                    <a:pt x="185882" y="683636"/>
                    <a:pt x="171824" y="659474"/>
                  </a:cubicBezTo>
                  <a:lnTo>
                    <a:pt x="14036" y="388276"/>
                  </a:lnTo>
                  <a:cubicBezTo>
                    <a:pt x="0" y="364152"/>
                    <a:pt x="0" y="334348"/>
                    <a:pt x="14036" y="310224"/>
                  </a:cubicBezTo>
                  <a:lnTo>
                    <a:pt x="171824" y="39026"/>
                  </a:lnTo>
                  <a:cubicBezTo>
                    <a:pt x="185882" y="14864"/>
                    <a:pt x="211727" y="0"/>
                    <a:pt x="239681" y="0"/>
                  </a:cubicBezTo>
                  <a:lnTo>
                    <a:pt x="555779" y="0"/>
                  </a:lnTo>
                  <a:cubicBezTo>
                    <a:pt x="583733" y="0"/>
                    <a:pt x="609578" y="14864"/>
                    <a:pt x="623636" y="39026"/>
                  </a:cubicBezTo>
                  <a:lnTo>
                    <a:pt x="781424" y="310224"/>
                  </a:lnTo>
                  <a:cubicBezTo>
                    <a:pt x="795460" y="334348"/>
                    <a:pt x="795460" y="364152"/>
                    <a:pt x="781424" y="388276"/>
                  </a:cubicBezTo>
                  <a:close/>
                </a:path>
              </a:pathLst>
            </a:custGeom>
            <a:solidFill>
              <a:srgbClr val="000000">
                <a:alpha val="0"/>
              </a:srgbClr>
            </a:solidFill>
            <a:ln w="66675" cap="rnd">
              <a:gradFill>
                <a:gsLst>
                  <a:gs pos="0">
                    <a:srgbClr val="112D4E">
                      <a:alpha val="100000"/>
                    </a:srgbClr>
                  </a:gs>
                  <a:gs pos="50000">
                    <a:srgbClr val="255389">
                      <a:alpha val="100000"/>
                    </a:srgbClr>
                  </a:gs>
                  <a:gs pos="100000">
                    <a:srgbClr val="2A96E4">
                      <a:alpha val="100000"/>
                    </a:srgbClr>
                  </a:gs>
                </a:gsLst>
                <a:lin ang="5400000"/>
              </a:gradFill>
              <a:prstDash val="solid"/>
              <a:round/>
            </a:ln>
          </p:spPr>
          <p:txBody>
            <a:bodyPr/>
            <a:lstStyle/>
            <a:p>
              <a:endParaRPr lang="en-US"/>
            </a:p>
          </p:txBody>
        </p:sp>
        <p:sp>
          <p:nvSpPr>
            <p:cNvPr id="7" name="TextBox 7"/>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4488400" y="-1309297"/>
            <a:ext cx="6172867" cy="5304807"/>
            <a:chOff x="0" y="0"/>
            <a:chExt cx="812800" cy="698500"/>
          </a:xfrm>
        </p:grpSpPr>
        <p:sp>
          <p:nvSpPr>
            <p:cNvPr id="9" name="Freeform 9"/>
            <p:cNvSpPr/>
            <p:nvPr/>
          </p:nvSpPr>
          <p:spPr>
            <a:xfrm>
              <a:off x="8670" y="0"/>
              <a:ext cx="795460" cy="698500"/>
            </a:xfrm>
            <a:custGeom>
              <a:avLst/>
              <a:gdLst/>
              <a:ahLst/>
              <a:cxnLst/>
              <a:rect l="l" t="t" r="r" b="b"/>
              <a:pathLst>
                <a:path w="795460" h="698500">
                  <a:moveTo>
                    <a:pt x="781424" y="388276"/>
                  </a:moveTo>
                  <a:lnTo>
                    <a:pt x="623636" y="659474"/>
                  </a:lnTo>
                  <a:cubicBezTo>
                    <a:pt x="609578" y="683636"/>
                    <a:pt x="583733" y="698500"/>
                    <a:pt x="555779" y="698500"/>
                  </a:cubicBezTo>
                  <a:lnTo>
                    <a:pt x="239681" y="698500"/>
                  </a:lnTo>
                  <a:cubicBezTo>
                    <a:pt x="211727" y="698500"/>
                    <a:pt x="185882" y="683636"/>
                    <a:pt x="171824" y="659474"/>
                  </a:cubicBezTo>
                  <a:lnTo>
                    <a:pt x="14036" y="388276"/>
                  </a:lnTo>
                  <a:cubicBezTo>
                    <a:pt x="0" y="364152"/>
                    <a:pt x="0" y="334348"/>
                    <a:pt x="14036" y="310224"/>
                  </a:cubicBezTo>
                  <a:lnTo>
                    <a:pt x="171824" y="39026"/>
                  </a:lnTo>
                  <a:cubicBezTo>
                    <a:pt x="185882" y="14864"/>
                    <a:pt x="211727" y="0"/>
                    <a:pt x="239681" y="0"/>
                  </a:cubicBezTo>
                  <a:lnTo>
                    <a:pt x="555779" y="0"/>
                  </a:lnTo>
                  <a:cubicBezTo>
                    <a:pt x="583733" y="0"/>
                    <a:pt x="609578" y="14864"/>
                    <a:pt x="623636" y="39026"/>
                  </a:cubicBezTo>
                  <a:lnTo>
                    <a:pt x="781424" y="310224"/>
                  </a:lnTo>
                  <a:cubicBezTo>
                    <a:pt x="795460" y="334348"/>
                    <a:pt x="795460" y="364152"/>
                    <a:pt x="781424" y="388276"/>
                  </a:cubicBezTo>
                  <a:close/>
                </a:path>
              </a:pathLst>
            </a:custGeom>
            <a:solidFill>
              <a:srgbClr val="000000">
                <a:alpha val="0"/>
              </a:srgbClr>
            </a:solidFill>
            <a:ln w="66675" cap="rnd">
              <a:gradFill>
                <a:gsLst>
                  <a:gs pos="0">
                    <a:srgbClr val="112D4E">
                      <a:alpha val="100000"/>
                    </a:srgbClr>
                  </a:gs>
                  <a:gs pos="50000">
                    <a:srgbClr val="255389">
                      <a:alpha val="100000"/>
                    </a:srgbClr>
                  </a:gs>
                  <a:gs pos="100000">
                    <a:srgbClr val="2A96E4">
                      <a:alpha val="100000"/>
                    </a:srgbClr>
                  </a:gs>
                </a:gsLst>
                <a:lin ang="5400000"/>
              </a:gradFill>
              <a:prstDash val="solid"/>
              <a:round/>
            </a:ln>
          </p:spPr>
          <p:txBody>
            <a:bodyPr/>
            <a:lstStyle/>
            <a:p>
              <a:endParaRPr lang="en-US"/>
            </a:p>
          </p:txBody>
        </p:sp>
        <p:sp>
          <p:nvSpPr>
            <p:cNvPr id="10" name="TextBox 10"/>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rot="-10800000">
            <a:off x="15401426" y="-1548695"/>
            <a:ext cx="3715747" cy="4323778"/>
            <a:chOff x="0" y="0"/>
            <a:chExt cx="698500" cy="812800"/>
          </a:xfrm>
        </p:grpSpPr>
        <p:sp>
          <p:nvSpPr>
            <p:cNvPr id="12" name="Freeform 12"/>
            <p:cNvSpPr/>
            <p:nvPr/>
          </p:nvSpPr>
          <p:spPr>
            <a:xfrm>
              <a:off x="0" y="7564"/>
              <a:ext cx="698500" cy="797671"/>
            </a:xfrm>
            <a:custGeom>
              <a:avLst/>
              <a:gdLst/>
              <a:ahLst/>
              <a:cxnLst/>
              <a:rect l="l" t="t" r="r" b="b"/>
              <a:pathLst>
                <a:path w="698500" h="797671">
                  <a:moveTo>
                    <a:pt x="383298" y="12246"/>
                  </a:moveTo>
                  <a:lnTo>
                    <a:pt x="664452" y="175826"/>
                  </a:lnTo>
                  <a:cubicBezTo>
                    <a:pt x="685532" y="188091"/>
                    <a:pt x="698500" y="210640"/>
                    <a:pt x="698500" y="235028"/>
                  </a:cubicBezTo>
                  <a:lnTo>
                    <a:pt x="698500" y="562644"/>
                  </a:lnTo>
                  <a:cubicBezTo>
                    <a:pt x="698500" y="587032"/>
                    <a:pt x="685532" y="609581"/>
                    <a:pt x="664452" y="621846"/>
                  </a:cubicBezTo>
                  <a:lnTo>
                    <a:pt x="383298" y="785426"/>
                  </a:lnTo>
                  <a:cubicBezTo>
                    <a:pt x="362251" y="797672"/>
                    <a:pt x="336249" y="797672"/>
                    <a:pt x="315202" y="785426"/>
                  </a:cubicBezTo>
                  <a:lnTo>
                    <a:pt x="34048" y="621846"/>
                  </a:lnTo>
                  <a:cubicBezTo>
                    <a:pt x="12968" y="609581"/>
                    <a:pt x="0" y="587032"/>
                    <a:pt x="0" y="562644"/>
                  </a:cubicBezTo>
                  <a:lnTo>
                    <a:pt x="0" y="235028"/>
                  </a:lnTo>
                  <a:cubicBezTo>
                    <a:pt x="0" y="210640"/>
                    <a:pt x="12968" y="188091"/>
                    <a:pt x="34048" y="175826"/>
                  </a:cubicBezTo>
                  <a:lnTo>
                    <a:pt x="315202" y="12246"/>
                  </a:lnTo>
                  <a:cubicBezTo>
                    <a:pt x="336249" y="0"/>
                    <a:pt x="362251" y="0"/>
                    <a:pt x="383298" y="12246"/>
                  </a:cubicBezTo>
                  <a:close/>
                </a:path>
              </a:pathLst>
            </a:custGeom>
            <a:solidFill>
              <a:srgbClr val="000000">
                <a:alpha val="0"/>
              </a:srgbClr>
            </a:solidFill>
            <a:ln w="133350" cap="rnd">
              <a:gradFill>
                <a:gsLst>
                  <a:gs pos="0">
                    <a:srgbClr val="FFB613">
                      <a:alpha val="100000"/>
                    </a:srgbClr>
                  </a:gs>
                  <a:gs pos="100000">
                    <a:srgbClr val="FFE42F">
                      <a:alpha val="100000"/>
                    </a:srgbClr>
                  </a:gs>
                </a:gsLst>
                <a:lin ang="5400000"/>
              </a:gradFill>
              <a:prstDash val="solid"/>
              <a:round/>
            </a:ln>
          </p:spPr>
          <p:txBody>
            <a:bodyPr/>
            <a:lstStyle/>
            <a:p>
              <a:endParaRPr lang="en-US"/>
            </a:p>
          </p:txBody>
        </p:sp>
        <p:sp>
          <p:nvSpPr>
            <p:cNvPr id="13" name="TextBox 13"/>
            <p:cNvSpPr txBox="1"/>
            <p:nvPr/>
          </p:nvSpPr>
          <p:spPr>
            <a:xfrm>
              <a:off x="0" y="101600"/>
              <a:ext cx="698500" cy="571500"/>
            </a:xfrm>
            <a:prstGeom prst="rect">
              <a:avLst/>
            </a:prstGeom>
          </p:spPr>
          <p:txBody>
            <a:bodyPr lIns="120277" tIns="120277" rIns="120277" bIns="120277" rtlCol="0" anchor="ctr"/>
            <a:lstStyle/>
            <a:p>
              <a:pPr algn="ctr">
                <a:lnSpc>
                  <a:spcPts val="2659"/>
                </a:lnSpc>
              </a:pPr>
              <a:endParaRPr/>
            </a:p>
          </p:txBody>
        </p:sp>
      </p:grpSp>
      <p:grpSp>
        <p:nvGrpSpPr>
          <p:cNvPr id="14" name="Group 14"/>
          <p:cNvGrpSpPr/>
          <p:nvPr/>
        </p:nvGrpSpPr>
        <p:grpSpPr>
          <a:xfrm rot="-10800000">
            <a:off x="-930682" y="-1548695"/>
            <a:ext cx="3715747" cy="4323778"/>
            <a:chOff x="0" y="0"/>
            <a:chExt cx="698500" cy="812800"/>
          </a:xfrm>
        </p:grpSpPr>
        <p:sp>
          <p:nvSpPr>
            <p:cNvPr id="15" name="Freeform 15"/>
            <p:cNvSpPr/>
            <p:nvPr/>
          </p:nvSpPr>
          <p:spPr>
            <a:xfrm>
              <a:off x="0" y="7564"/>
              <a:ext cx="698500" cy="797671"/>
            </a:xfrm>
            <a:custGeom>
              <a:avLst/>
              <a:gdLst/>
              <a:ahLst/>
              <a:cxnLst/>
              <a:rect l="l" t="t" r="r" b="b"/>
              <a:pathLst>
                <a:path w="698500" h="797671">
                  <a:moveTo>
                    <a:pt x="383298" y="12246"/>
                  </a:moveTo>
                  <a:lnTo>
                    <a:pt x="664452" y="175826"/>
                  </a:lnTo>
                  <a:cubicBezTo>
                    <a:pt x="685532" y="188091"/>
                    <a:pt x="698500" y="210640"/>
                    <a:pt x="698500" y="235028"/>
                  </a:cubicBezTo>
                  <a:lnTo>
                    <a:pt x="698500" y="562644"/>
                  </a:lnTo>
                  <a:cubicBezTo>
                    <a:pt x="698500" y="587032"/>
                    <a:pt x="685532" y="609581"/>
                    <a:pt x="664452" y="621846"/>
                  </a:cubicBezTo>
                  <a:lnTo>
                    <a:pt x="383298" y="785426"/>
                  </a:lnTo>
                  <a:cubicBezTo>
                    <a:pt x="362251" y="797672"/>
                    <a:pt x="336249" y="797672"/>
                    <a:pt x="315202" y="785426"/>
                  </a:cubicBezTo>
                  <a:lnTo>
                    <a:pt x="34048" y="621846"/>
                  </a:lnTo>
                  <a:cubicBezTo>
                    <a:pt x="12968" y="609581"/>
                    <a:pt x="0" y="587032"/>
                    <a:pt x="0" y="562644"/>
                  </a:cubicBezTo>
                  <a:lnTo>
                    <a:pt x="0" y="235028"/>
                  </a:lnTo>
                  <a:cubicBezTo>
                    <a:pt x="0" y="210640"/>
                    <a:pt x="12968" y="188091"/>
                    <a:pt x="34048" y="175826"/>
                  </a:cubicBezTo>
                  <a:lnTo>
                    <a:pt x="315202" y="12246"/>
                  </a:lnTo>
                  <a:cubicBezTo>
                    <a:pt x="336249" y="0"/>
                    <a:pt x="362251" y="0"/>
                    <a:pt x="383298" y="12246"/>
                  </a:cubicBezTo>
                  <a:close/>
                </a:path>
              </a:pathLst>
            </a:custGeom>
            <a:solidFill>
              <a:srgbClr val="000000">
                <a:alpha val="0"/>
              </a:srgbClr>
            </a:solidFill>
            <a:ln w="133350" cap="rnd">
              <a:gradFill>
                <a:gsLst>
                  <a:gs pos="0">
                    <a:srgbClr val="FFB613">
                      <a:alpha val="100000"/>
                    </a:srgbClr>
                  </a:gs>
                  <a:gs pos="100000">
                    <a:srgbClr val="FFE42F">
                      <a:alpha val="100000"/>
                    </a:srgbClr>
                  </a:gs>
                </a:gsLst>
                <a:lin ang="5400000"/>
              </a:gradFill>
              <a:prstDash val="solid"/>
              <a:round/>
            </a:ln>
          </p:spPr>
          <p:txBody>
            <a:bodyPr/>
            <a:lstStyle/>
            <a:p>
              <a:endParaRPr lang="en-US"/>
            </a:p>
          </p:txBody>
        </p:sp>
        <p:sp>
          <p:nvSpPr>
            <p:cNvPr id="16" name="TextBox 16"/>
            <p:cNvSpPr txBox="1"/>
            <p:nvPr/>
          </p:nvSpPr>
          <p:spPr>
            <a:xfrm>
              <a:off x="0" y="101600"/>
              <a:ext cx="698500" cy="571500"/>
            </a:xfrm>
            <a:prstGeom prst="rect">
              <a:avLst/>
            </a:prstGeom>
          </p:spPr>
          <p:txBody>
            <a:bodyPr lIns="120277" tIns="120277" rIns="120277" bIns="120277" rtlCol="0" anchor="ctr"/>
            <a:lstStyle/>
            <a:p>
              <a:pPr algn="ctr">
                <a:lnSpc>
                  <a:spcPts val="2659"/>
                </a:lnSpc>
              </a:pPr>
              <a:endParaRPr/>
            </a:p>
          </p:txBody>
        </p:sp>
      </p:grpSp>
      <p:sp>
        <p:nvSpPr>
          <p:cNvPr id="17" name="TextBox 17"/>
          <p:cNvSpPr txBox="1"/>
          <p:nvPr/>
        </p:nvSpPr>
        <p:spPr>
          <a:xfrm>
            <a:off x="3852750" y="1722333"/>
            <a:ext cx="10281136" cy="853440"/>
          </a:xfrm>
          <a:prstGeom prst="rect">
            <a:avLst/>
          </a:prstGeom>
        </p:spPr>
        <p:txBody>
          <a:bodyPr lIns="0" tIns="0" rIns="0" bIns="0" rtlCol="0" anchor="t">
            <a:spAutoFit/>
          </a:bodyPr>
          <a:lstStyle/>
          <a:p>
            <a:pPr marL="0" lvl="0" indent="0" algn="ctr">
              <a:lnSpc>
                <a:spcPts val="6480"/>
              </a:lnSpc>
            </a:pPr>
            <a:r>
              <a:rPr lang="en-US" sz="6000" b="1" spc="-150">
                <a:solidFill>
                  <a:srgbClr val="112D4E"/>
                </a:solidFill>
                <a:latin typeface="Barlow Bold"/>
                <a:ea typeface="Barlow Bold"/>
                <a:cs typeface="Barlow Bold"/>
                <a:sym typeface="Barlow Bold"/>
              </a:rPr>
              <a:t>Homeland Security</a:t>
            </a:r>
          </a:p>
        </p:txBody>
      </p:sp>
      <p:grpSp>
        <p:nvGrpSpPr>
          <p:cNvPr id="18" name="Group 18"/>
          <p:cNvGrpSpPr/>
          <p:nvPr/>
        </p:nvGrpSpPr>
        <p:grpSpPr>
          <a:xfrm>
            <a:off x="5062939" y="607481"/>
            <a:ext cx="8202730" cy="937688"/>
            <a:chOff x="0" y="0"/>
            <a:chExt cx="10936973" cy="1250251"/>
          </a:xfrm>
        </p:grpSpPr>
        <p:grpSp>
          <p:nvGrpSpPr>
            <p:cNvPr id="19" name="Group 19"/>
            <p:cNvGrpSpPr/>
            <p:nvPr/>
          </p:nvGrpSpPr>
          <p:grpSpPr>
            <a:xfrm rot="-10800000">
              <a:off x="0" y="0"/>
              <a:ext cx="10936973" cy="1250251"/>
              <a:chOff x="0" y="0"/>
              <a:chExt cx="5970210" cy="682480"/>
            </a:xfrm>
          </p:grpSpPr>
          <p:sp>
            <p:nvSpPr>
              <p:cNvPr id="20" name="Freeform 20"/>
              <p:cNvSpPr/>
              <p:nvPr/>
            </p:nvSpPr>
            <p:spPr>
              <a:xfrm>
                <a:off x="4118" y="0"/>
                <a:ext cx="5961973" cy="682480"/>
              </a:xfrm>
              <a:custGeom>
                <a:avLst/>
                <a:gdLst/>
                <a:ahLst/>
                <a:cxnLst/>
                <a:rect l="l" t="t" r="r" b="b"/>
                <a:pathLst>
                  <a:path w="5961973" h="682480">
                    <a:moveTo>
                      <a:pt x="217958" y="682480"/>
                    </a:moveTo>
                    <a:lnTo>
                      <a:pt x="5744015" y="682480"/>
                    </a:lnTo>
                    <a:cubicBezTo>
                      <a:pt x="5755214" y="682480"/>
                      <a:pt x="5765083" y="675121"/>
                      <a:pt x="5768278" y="664388"/>
                    </a:cubicBezTo>
                    <a:lnTo>
                      <a:pt x="5960705" y="18092"/>
                    </a:lnTo>
                    <a:cubicBezTo>
                      <a:pt x="5961973" y="13832"/>
                      <a:pt x="5961155" y="9224"/>
                      <a:pt x="5958499" y="5662"/>
                    </a:cubicBezTo>
                    <a:cubicBezTo>
                      <a:pt x="5955842" y="2099"/>
                      <a:pt x="5951659" y="0"/>
                      <a:pt x="5947215" y="0"/>
                    </a:cubicBezTo>
                    <a:lnTo>
                      <a:pt x="14758" y="0"/>
                    </a:lnTo>
                    <a:cubicBezTo>
                      <a:pt x="10314" y="0"/>
                      <a:pt x="6131" y="2099"/>
                      <a:pt x="3475" y="5662"/>
                    </a:cubicBezTo>
                    <a:cubicBezTo>
                      <a:pt x="818" y="9224"/>
                      <a:pt x="0" y="13832"/>
                      <a:pt x="1269" y="18092"/>
                    </a:cubicBezTo>
                    <a:lnTo>
                      <a:pt x="193695" y="664388"/>
                    </a:lnTo>
                    <a:cubicBezTo>
                      <a:pt x="196891" y="675121"/>
                      <a:pt x="206759" y="682480"/>
                      <a:pt x="217958" y="682480"/>
                    </a:cubicBezTo>
                    <a:close/>
                  </a:path>
                </a:pathLst>
              </a:custGeom>
              <a:gradFill rotWithShape="1">
                <a:gsLst>
                  <a:gs pos="0">
                    <a:srgbClr val="3183ED">
                      <a:alpha val="100000"/>
                    </a:srgbClr>
                  </a:gs>
                  <a:gs pos="100000">
                    <a:srgbClr val="56CCF2">
                      <a:alpha val="100000"/>
                    </a:srgbClr>
                  </a:gs>
                </a:gsLst>
                <a:lin ang="5400000"/>
              </a:gradFill>
              <a:ln cap="sq">
                <a:noFill/>
                <a:prstDash val="solid"/>
                <a:miter/>
              </a:ln>
            </p:spPr>
            <p:txBody>
              <a:bodyPr/>
              <a:lstStyle/>
              <a:p>
                <a:endParaRPr lang="en-US"/>
              </a:p>
            </p:txBody>
          </p:sp>
          <p:sp>
            <p:nvSpPr>
              <p:cNvPr id="21" name="TextBox 21"/>
              <p:cNvSpPr txBox="1"/>
              <p:nvPr/>
            </p:nvSpPr>
            <p:spPr>
              <a:xfrm>
                <a:off x="127000" y="-38100"/>
                <a:ext cx="5716210" cy="720580"/>
              </a:xfrm>
              <a:prstGeom prst="rect">
                <a:avLst/>
              </a:prstGeom>
            </p:spPr>
            <p:txBody>
              <a:bodyPr lIns="50800" tIns="50800" rIns="50800" bIns="50800" rtlCol="0" anchor="ctr"/>
              <a:lstStyle/>
              <a:p>
                <a:pPr algn="ctr">
                  <a:lnSpc>
                    <a:spcPts val="2659"/>
                  </a:lnSpc>
                </a:pPr>
                <a:endParaRPr/>
              </a:p>
            </p:txBody>
          </p:sp>
        </p:grpSp>
        <p:sp>
          <p:nvSpPr>
            <p:cNvPr id="22" name="TextBox 22"/>
            <p:cNvSpPr txBox="1"/>
            <p:nvPr/>
          </p:nvSpPr>
          <p:spPr>
            <a:xfrm>
              <a:off x="1400960" y="69850"/>
              <a:ext cx="8135052" cy="1001552"/>
            </a:xfrm>
            <a:prstGeom prst="rect">
              <a:avLst/>
            </a:prstGeom>
          </p:spPr>
          <p:txBody>
            <a:bodyPr lIns="0" tIns="0" rIns="0" bIns="0" rtlCol="0" anchor="t">
              <a:spAutoFit/>
            </a:bodyPr>
            <a:lstStyle/>
            <a:p>
              <a:pPr marL="0" lvl="0" indent="0" algn="ctr">
                <a:lnSpc>
                  <a:spcPts val="5644"/>
                </a:lnSpc>
              </a:pPr>
              <a:r>
                <a:rPr lang="en-US" sz="5226" b="1">
                  <a:solidFill>
                    <a:srgbClr val="FFFFFF"/>
                  </a:solidFill>
                  <a:latin typeface="Barlow Bold"/>
                  <a:ea typeface="Barlow Bold"/>
                  <a:cs typeface="Barlow Bold"/>
                  <a:sym typeface="Barlow Bold"/>
                </a:rPr>
                <a:t>Module 6</a:t>
              </a:r>
            </a:p>
          </p:txBody>
        </p:sp>
      </p:grpSp>
      <p:grpSp>
        <p:nvGrpSpPr>
          <p:cNvPr id="23" name="Group 23"/>
          <p:cNvGrpSpPr/>
          <p:nvPr/>
        </p:nvGrpSpPr>
        <p:grpSpPr>
          <a:xfrm>
            <a:off x="675901" y="2898909"/>
            <a:ext cx="5397792" cy="10429646"/>
            <a:chOff x="0" y="0"/>
            <a:chExt cx="7197056" cy="13906194"/>
          </a:xfrm>
        </p:grpSpPr>
        <p:grpSp>
          <p:nvGrpSpPr>
            <p:cNvPr id="24" name="Group 24"/>
            <p:cNvGrpSpPr/>
            <p:nvPr/>
          </p:nvGrpSpPr>
          <p:grpSpPr>
            <a:xfrm rot="-10800000">
              <a:off x="37751" y="1053984"/>
              <a:ext cx="7121553" cy="9115587"/>
              <a:chOff x="0" y="0"/>
              <a:chExt cx="635000" cy="812800"/>
            </a:xfrm>
          </p:grpSpPr>
          <p:sp>
            <p:nvSpPr>
              <p:cNvPr id="25" name="Freeform 25"/>
              <p:cNvSpPr/>
              <p:nvPr/>
            </p:nvSpPr>
            <p:spPr>
              <a:xfrm>
                <a:off x="0" y="0"/>
                <a:ext cx="635000" cy="810358"/>
              </a:xfrm>
              <a:custGeom>
                <a:avLst/>
                <a:gdLst/>
                <a:ahLst/>
                <a:cxnLst/>
                <a:rect l="l" t="t" r="r" b="b"/>
                <a:pathLst>
                  <a:path w="635000" h="810358">
                    <a:moveTo>
                      <a:pt x="635000" y="20383"/>
                    </a:moveTo>
                    <a:lnTo>
                      <a:pt x="635000" y="678117"/>
                    </a:lnTo>
                    <a:cubicBezTo>
                      <a:pt x="635000" y="690346"/>
                      <a:pt x="627328" y="701262"/>
                      <a:pt x="615822" y="705404"/>
                    </a:cubicBezTo>
                    <a:lnTo>
                      <a:pt x="336678" y="805896"/>
                    </a:lnTo>
                    <a:cubicBezTo>
                      <a:pt x="324282" y="810358"/>
                      <a:pt x="310718" y="810358"/>
                      <a:pt x="298322" y="805896"/>
                    </a:cubicBezTo>
                    <a:lnTo>
                      <a:pt x="19178" y="705404"/>
                    </a:lnTo>
                    <a:cubicBezTo>
                      <a:pt x="7672" y="701262"/>
                      <a:pt x="0" y="690346"/>
                      <a:pt x="0" y="678117"/>
                    </a:cubicBezTo>
                    <a:lnTo>
                      <a:pt x="0" y="20383"/>
                    </a:lnTo>
                    <a:cubicBezTo>
                      <a:pt x="0" y="14977"/>
                      <a:pt x="2148" y="9793"/>
                      <a:pt x="5970" y="5970"/>
                    </a:cubicBezTo>
                    <a:cubicBezTo>
                      <a:pt x="9793" y="2148"/>
                      <a:pt x="14977" y="0"/>
                      <a:pt x="20383" y="0"/>
                    </a:cubicBezTo>
                    <a:lnTo>
                      <a:pt x="614617" y="0"/>
                    </a:lnTo>
                    <a:cubicBezTo>
                      <a:pt x="620023" y="0"/>
                      <a:pt x="625207" y="2148"/>
                      <a:pt x="629030" y="5970"/>
                    </a:cubicBezTo>
                    <a:cubicBezTo>
                      <a:pt x="632852" y="9793"/>
                      <a:pt x="635000" y="14977"/>
                      <a:pt x="635000" y="20383"/>
                    </a:cubicBezTo>
                    <a:close/>
                  </a:path>
                </a:pathLst>
              </a:custGeom>
              <a:gradFill rotWithShape="1">
                <a:gsLst>
                  <a:gs pos="0">
                    <a:srgbClr val="FFB613">
                      <a:alpha val="100000"/>
                    </a:srgbClr>
                  </a:gs>
                  <a:gs pos="100000">
                    <a:srgbClr val="FFE42F">
                      <a:alpha val="100000"/>
                    </a:srgbClr>
                  </a:gs>
                </a:gsLst>
                <a:lin ang="5400000"/>
              </a:gradFill>
            </p:spPr>
            <p:txBody>
              <a:bodyPr/>
              <a:lstStyle/>
              <a:p>
                <a:endParaRPr lang="en-US"/>
              </a:p>
            </p:txBody>
          </p:sp>
          <p:sp>
            <p:nvSpPr>
              <p:cNvPr id="26" name="TextBox 26"/>
              <p:cNvSpPr txBox="1"/>
              <p:nvPr/>
            </p:nvSpPr>
            <p:spPr>
              <a:xfrm>
                <a:off x="0" y="-38100"/>
                <a:ext cx="635000" cy="736600"/>
              </a:xfrm>
              <a:prstGeom prst="rect">
                <a:avLst/>
              </a:prstGeom>
            </p:spPr>
            <p:txBody>
              <a:bodyPr lIns="50800" tIns="50800" rIns="50800" bIns="50800" rtlCol="0" anchor="ctr"/>
              <a:lstStyle/>
              <a:p>
                <a:pPr algn="ctr">
                  <a:lnSpc>
                    <a:spcPts val="2659"/>
                  </a:lnSpc>
                </a:pPr>
                <a:endParaRPr/>
              </a:p>
            </p:txBody>
          </p:sp>
        </p:grpSp>
        <p:sp>
          <p:nvSpPr>
            <p:cNvPr id="27" name="Freeform 27"/>
            <p:cNvSpPr/>
            <p:nvPr/>
          </p:nvSpPr>
          <p:spPr>
            <a:xfrm rot="-5400000">
              <a:off x="-2264654" y="4444485"/>
              <a:ext cx="11726363" cy="7197056"/>
            </a:xfrm>
            <a:custGeom>
              <a:avLst/>
              <a:gdLst/>
              <a:ahLst/>
              <a:cxnLst/>
              <a:rect l="l" t="t" r="r" b="b"/>
              <a:pathLst>
                <a:path w="11726363" h="7197056">
                  <a:moveTo>
                    <a:pt x="0" y="0"/>
                  </a:moveTo>
                  <a:lnTo>
                    <a:pt x="11726364" y="0"/>
                  </a:lnTo>
                  <a:lnTo>
                    <a:pt x="11726364" y="7197055"/>
                  </a:lnTo>
                  <a:lnTo>
                    <a:pt x="0" y="7197055"/>
                  </a:lnTo>
                  <a:lnTo>
                    <a:pt x="0" y="0"/>
                  </a:lnTo>
                  <a:close/>
                </a:path>
              </a:pathLst>
            </a:custGeom>
            <a:blipFill>
              <a:blip r:embed="rId3">
                <a:alphaModFix amt="49000"/>
              </a:blip>
              <a:stretch>
                <a:fillRect/>
              </a:stretch>
            </a:blipFill>
          </p:spPr>
          <p:txBody>
            <a:bodyPr/>
            <a:lstStyle/>
            <a:p>
              <a:endParaRPr lang="en-US"/>
            </a:p>
          </p:txBody>
        </p:sp>
        <p:grpSp>
          <p:nvGrpSpPr>
            <p:cNvPr id="28" name="Group 28"/>
            <p:cNvGrpSpPr/>
            <p:nvPr/>
          </p:nvGrpSpPr>
          <p:grpSpPr>
            <a:xfrm>
              <a:off x="746241" y="2740870"/>
              <a:ext cx="5704573" cy="9208029"/>
              <a:chOff x="0" y="0"/>
              <a:chExt cx="1080630" cy="1744297"/>
            </a:xfrm>
          </p:grpSpPr>
          <p:sp>
            <p:nvSpPr>
              <p:cNvPr id="29" name="Freeform 29"/>
              <p:cNvSpPr/>
              <p:nvPr/>
            </p:nvSpPr>
            <p:spPr>
              <a:xfrm>
                <a:off x="0" y="0"/>
                <a:ext cx="1080629" cy="1744297"/>
              </a:xfrm>
              <a:custGeom>
                <a:avLst/>
                <a:gdLst/>
                <a:ahLst/>
                <a:cxnLst/>
                <a:rect l="l" t="t" r="r" b="b"/>
                <a:pathLst>
                  <a:path w="1080629" h="1744297">
                    <a:moveTo>
                      <a:pt x="65143" y="0"/>
                    </a:moveTo>
                    <a:lnTo>
                      <a:pt x="1015487" y="0"/>
                    </a:lnTo>
                    <a:cubicBezTo>
                      <a:pt x="1051464" y="0"/>
                      <a:pt x="1080629" y="29165"/>
                      <a:pt x="1080629" y="65143"/>
                    </a:cubicBezTo>
                    <a:lnTo>
                      <a:pt x="1080629" y="1679154"/>
                    </a:lnTo>
                    <a:cubicBezTo>
                      <a:pt x="1080629" y="1696431"/>
                      <a:pt x="1073766" y="1713000"/>
                      <a:pt x="1061550" y="1725217"/>
                    </a:cubicBezTo>
                    <a:cubicBezTo>
                      <a:pt x="1049333" y="1737434"/>
                      <a:pt x="1032764" y="1744297"/>
                      <a:pt x="1015487" y="1744297"/>
                    </a:cubicBezTo>
                    <a:lnTo>
                      <a:pt x="65143" y="1744297"/>
                    </a:lnTo>
                    <a:cubicBezTo>
                      <a:pt x="47866" y="1744297"/>
                      <a:pt x="31297" y="1737434"/>
                      <a:pt x="19080" y="1725217"/>
                    </a:cubicBezTo>
                    <a:cubicBezTo>
                      <a:pt x="6863" y="1713000"/>
                      <a:pt x="0" y="1696431"/>
                      <a:pt x="0" y="1679154"/>
                    </a:cubicBezTo>
                    <a:lnTo>
                      <a:pt x="0" y="65143"/>
                    </a:lnTo>
                    <a:cubicBezTo>
                      <a:pt x="0" y="47866"/>
                      <a:pt x="6863" y="31297"/>
                      <a:pt x="19080" y="19080"/>
                    </a:cubicBezTo>
                    <a:cubicBezTo>
                      <a:pt x="31297" y="6863"/>
                      <a:pt x="47866" y="0"/>
                      <a:pt x="65143" y="0"/>
                    </a:cubicBezTo>
                    <a:close/>
                  </a:path>
                </a:pathLst>
              </a:custGeom>
              <a:solidFill>
                <a:srgbClr val="FFFFFF"/>
              </a:solidFill>
            </p:spPr>
            <p:txBody>
              <a:bodyPr/>
              <a:lstStyle/>
              <a:p>
                <a:endParaRPr lang="en-US"/>
              </a:p>
            </p:txBody>
          </p:sp>
          <p:sp>
            <p:nvSpPr>
              <p:cNvPr id="30" name="TextBox 30"/>
              <p:cNvSpPr txBox="1"/>
              <p:nvPr/>
            </p:nvSpPr>
            <p:spPr>
              <a:xfrm>
                <a:off x="0" y="-28575"/>
                <a:ext cx="1080630" cy="1772872"/>
              </a:xfrm>
              <a:prstGeom prst="rect">
                <a:avLst/>
              </a:prstGeom>
            </p:spPr>
            <p:txBody>
              <a:bodyPr lIns="50800" tIns="50800" rIns="50800" bIns="50800" rtlCol="0" anchor="ctr"/>
              <a:lstStyle/>
              <a:p>
                <a:pPr algn="ctr">
                  <a:lnSpc>
                    <a:spcPts val="2659"/>
                  </a:lnSpc>
                </a:pPr>
                <a:endParaRPr/>
              </a:p>
            </p:txBody>
          </p:sp>
        </p:grpSp>
        <p:sp>
          <p:nvSpPr>
            <p:cNvPr id="31" name="Freeform 31"/>
            <p:cNvSpPr/>
            <p:nvPr/>
          </p:nvSpPr>
          <p:spPr>
            <a:xfrm rot="-5400000">
              <a:off x="2209043" y="126791"/>
              <a:ext cx="2778970" cy="2525389"/>
            </a:xfrm>
            <a:custGeom>
              <a:avLst/>
              <a:gdLst/>
              <a:ahLst/>
              <a:cxnLst/>
              <a:rect l="l" t="t" r="r" b="b"/>
              <a:pathLst>
                <a:path w="2778970" h="2525389">
                  <a:moveTo>
                    <a:pt x="0" y="0"/>
                  </a:moveTo>
                  <a:lnTo>
                    <a:pt x="2778970" y="0"/>
                  </a:lnTo>
                  <a:lnTo>
                    <a:pt x="2778970" y="2525389"/>
                  </a:lnTo>
                  <a:lnTo>
                    <a:pt x="0" y="2525389"/>
                  </a:lnTo>
                  <a:lnTo>
                    <a:pt x="0" y="0"/>
                  </a:lnTo>
                  <a:close/>
                </a:path>
              </a:pathLst>
            </a:custGeom>
            <a:blipFill>
              <a:blip r:embed="rId4"/>
              <a:stretch>
                <a:fillRect/>
              </a:stretch>
            </a:blipFill>
          </p:spPr>
          <p:txBody>
            <a:bodyPr/>
            <a:lstStyle/>
            <a:p>
              <a:endParaRPr lang="en-US"/>
            </a:p>
          </p:txBody>
        </p:sp>
        <p:grpSp>
          <p:nvGrpSpPr>
            <p:cNvPr id="32" name="Group 32"/>
            <p:cNvGrpSpPr/>
            <p:nvPr/>
          </p:nvGrpSpPr>
          <p:grpSpPr>
            <a:xfrm>
              <a:off x="2614657" y="143273"/>
              <a:ext cx="2046421" cy="2381289"/>
              <a:chOff x="0" y="0"/>
              <a:chExt cx="698500" cy="812800"/>
            </a:xfrm>
          </p:grpSpPr>
          <p:sp>
            <p:nvSpPr>
              <p:cNvPr id="33" name="Freeform 33"/>
              <p:cNvSpPr/>
              <p:nvPr/>
            </p:nvSpPr>
            <p:spPr>
              <a:xfrm>
                <a:off x="0" y="14983"/>
                <a:ext cx="698500" cy="782834"/>
              </a:xfrm>
              <a:custGeom>
                <a:avLst/>
                <a:gdLst/>
                <a:ahLst/>
                <a:cxnLst/>
                <a:rect l="l" t="t" r="r" b="b"/>
                <a:pathLst>
                  <a:path w="698500" h="782834">
                    <a:moveTo>
                      <a:pt x="416693" y="24257"/>
                    </a:moveTo>
                    <a:lnTo>
                      <a:pt x="631057" y="148977"/>
                    </a:lnTo>
                    <a:cubicBezTo>
                      <a:pt x="672812" y="173272"/>
                      <a:pt x="698500" y="217936"/>
                      <a:pt x="698500" y="266245"/>
                    </a:cubicBezTo>
                    <a:lnTo>
                      <a:pt x="698500" y="516589"/>
                    </a:lnTo>
                    <a:cubicBezTo>
                      <a:pt x="698500" y="564898"/>
                      <a:pt x="672812" y="609563"/>
                      <a:pt x="631057" y="633857"/>
                    </a:cubicBezTo>
                    <a:lnTo>
                      <a:pt x="416693" y="758577"/>
                    </a:lnTo>
                    <a:cubicBezTo>
                      <a:pt x="375002" y="782834"/>
                      <a:pt x="323498" y="782834"/>
                      <a:pt x="281807" y="758577"/>
                    </a:cubicBezTo>
                    <a:lnTo>
                      <a:pt x="67443" y="633857"/>
                    </a:lnTo>
                    <a:cubicBezTo>
                      <a:pt x="25688" y="609563"/>
                      <a:pt x="0" y="564898"/>
                      <a:pt x="0" y="516589"/>
                    </a:cubicBezTo>
                    <a:lnTo>
                      <a:pt x="0" y="266245"/>
                    </a:lnTo>
                    <a:cubicBezTo>
                      <a:pt x="0" y="217936"/>
                      <a:pt x="25688" y="173272"/>
                      <a:pt x="67443" y="148977"/>
                    </a:cubicBezTo>
                    <a:lnTo>
                      <a:pt x="281807" y="24257"/>
                    </a:lnTo>
                    <a:cubicBezTo>
                      <a:pt x="323498" y="0"/>
                      <a:pt x="375002" y="0"/>
                      <a:pt x="416693" y="24257"/>
                    </a:cubicBezTo>
                    <a:close/>
                  </a:path>
                </a:pathLst>
              </a:custGeom>
              <a:gradFill rotWithShape="1">
                <a:gsLst>
                  <a:gs pos="0">
                    <a:srgbClr val="3183ED">
                      <a:alpha val="100000"/>
                    </a:srgbClr>
                  </a:gs>
                  <a:gs pos="100000">
                    <a:srgbClr val="56CCF2">
                      <a:alpha val="100000"/>
                    </a:srgbClr>
                  </a:gs>
                </a:gsLst>
                <a:lin ang="5400000"/>
              </a:gradFill>
              <a:ln w="12700" cap="sq">
                <a:solidFill>
                  <a:srgbClr val="000000"/>
                </a:solidFill>
                <a:prstDash val="solid"/>
                <a:miter/>
              </a:ln>
            </p:spPr>
            <p:txBody>
              <a:bodyPr/>
              <a:lstStyle/>
              <a:p>
                <a:endParaRPr lang="en-US"/>
              </a:p>
            </p:txBody>
          </p:sp>
        </p:grpSp>
        <p:sp>
          <p:nvSpPr>
            <p:cNvPr id="34" name="Freeform 34"/>
            <p:cNvSpPr/>
            <p:nvPr/>
          </p:nvSpPr>
          <p:spPr>
            <a:xfrm>
              <a:off x="3085345" y="799413"/>
              <a:ext cx="1105044" cy="1180144"/>
            </a:xfrm>
            <a:custGeom>
              <a:avLst/>
              <a:gdLst/>
              <a:ahLst/>
              <a:cxnLst/>
              <a:rect l="l" t="t" r="r" b="b"/>
              <a:pathLst>
                <a:path w="1105044" h="1180144">
                  <a:moveTo>
                    <a:pt x="0" y="0"/>
                  </a:moveTo>
                  <a:lnTo>
                    <a:pt x="1105044" y="0"/>
                  </a:lnTo>
                  <a:lnTo>
                    <a:pt x="1105044" y="1180144"/>
                  </a:lnTo>
                  <a:lnTo>
                    <a:pt x="0" y="11801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5" name="TextBox 35"/>
            <p:cNvSpPr txBox="1"/>
            <p:nvPr/>
          </p:nvSpPr>
          <p:spPr>
            <a:xfrm>
              <a:off x="1260633" y="2959439"/>
              <a:ext cx="4675789" cy="504613"/>
            </a:xfrm>
            <a:prstGeom prst="rect">
              <a:avLst/>
            </a:prstGeom>
          </p:spPr>
          <p:txBody>
            <a:bodyPr lIns="0" tIns="0" rIns="0" bIns="0" rtlCol="0" anchor="t">
              <a:spAutoFit/>
            </a:bodyPr>
            <a:lstStyle/>
            <a:p>
              <a:pPr algn="ctr">
                <a:lnSpc>
                  <a:spcPts val="3289"/>
                </a:lnSpc>
              </a:pPr>
              <a:r>
                <a:rPr lang="en-US" sz="2349" spc="-39">
                  <a:solidFill>
                    <a:srgbClr val="000000"/>
                  </a:solidFill>
                  <a:latin typeface="Clear Sans"/>
                  <a:ea typeface="Clear Sans"/>
                  <a:cs typeface="Clear Sans"/>
                  <a:sym typeface="Clear Sans"/>
                </a:rPr>
                <a:t>Dam Safety</a:t>
              </a:r>
            </a:p>
          </p:txBody>
        </p:sp>
      </p:grpSp>
      <p:grpSp>
        <p:nvGrpSpPr>
          <p:cNvPr id="36" name="Group 36"/>
          <p:cNvGrpSpPr/>
          <p:nvPr/>
        </p:nvGrpSpPr>
        <p:grpSpPr>
          <a:xfrm>
            <a:off x="6462643" y="2898909"/>
            <a:ext cx="5341164" cy="8961675"/>
            <a:chOff x="0" y="0"/>
            <a:chExt cx="7121553" cy="11948899"/>
          </a:xfrm>
        </p:grpSpPr>
        <p:grpSp>
          <p:nvGrpSpPr>
            <p:cNvPr id="37" name="Group 37"/>
            <p:cNvGrpSpPr/>
            <p:nvPr/>
          </p:nvGrpSpPr>
          <p:grpSpPr>
            <a:xfrm rot="-10800000">
              <a:off x="0" y="1053984"/>
              <a:ext cx="7121553" cy="9115587"/>
              <a:chOff x="0" y="0"/>
              <a:chExt cx="635000" cy="812800"/>
            </a:xfrm>
          </p:grpSpPr>
          <p:sp>
            <p:nvSpPr>
              <p:cNvPr id="38" name="Freeform 38"/>
              <p:cNvSpPr/>
              <p:nvPr/>
            </p:nvSpPr>
            <p:spPr>
              <a:xfrm>
                <a:off x="0" y="0"/>
                <a:ext cx="635000" cy="810358"/>
              </a:xfrm>
              <a:custGeom>
                <a:avLst/>
                <a:gdLst/>
                <a:ahLst/>
                <a:cxnLst/>
                <a:rect l="l" t="t" r="r" b="b"/>
                <a:pathLst>
                  <a:path w="635000" h="810358">
                    <a:moveTo>
                      <a:pt x="635000" y="20383"/>
                    </a:moveTo>
                    <a:lnTo>
                      <a:pt x="635000" y="678117"/>
                    </a:lnTo>
                    <a:cubicBezTo>
                      <a:pt x="635000" y="690346"/>
                      <a:pt x="627328" y="701262"/>
                      <a:pt x="615822" y="705404"/>
                    </a:cubicBezTo>
                    <a:lnTo>
                      <a:pt x="336678" y="805896"/>
                    </a:lnTo>
                    <a:cubicBezTo>
                      <a:pt x="324282" y="810358"/>
                      <a:pt x="310718" y="810358"/>
                      <a:pt x="298322" y="805896"/>
                    </a:cubicBezTo>
                    <a:lnTo>
                      <a:pt x="19178" y="705404"/>
                    </a:lnTo>
                    <a:cubicBezTo>
                      <a:pt x="7672" y="701262"/>
                      <a:pt x="0" y="690346"/>
                      <a:pt x="0" y="678117"/>
                    </a:cubicBezTo>
                    <a:lnTo>
                      <a:pt x="0" y="20383"/>
                    </a:lnTo>
                    <a:cubicBezTo>
                      <a:pt x="0" y="14977"/>
                      <a:pt x="2148" y="9793"/>
                      <a:pt x="5970" y="5970"/>
                    </a:cubicBezTo>
                    <a:cubicBezTo>
                      <a:pt x="9793" y="2148"/>
                      <a:pt x="14977" y="0"/>
                      <a:pt x="20383" y="0"/>
                    </a:cubicBezTo>
                    <a:lnTo>
                      <a:pt x="614617" y="0"/>
                    </a:lnTo>
                    <a:cubicBezTo>
                      <a:pt x="620023" y="0"/>
                      <a:pt x="625207" y="2148"/>
                      <a:pt x="629030" y="5970"/>
                    </a:cubicBezTo>
                    <a:cubicBezTo>
                      <a:pt x="632852" y="9793"/>
                      <a:pt x="635000" y="14977"/>
                      <a:pt x="635000" y="20383"/>
                    </a:cubicBezTo>
                    <a:close/>
                  </a:path>
                </a:pathLst>
              </a:custGeom>
              <a:gradFill rotWithShape="1">
                <a:gsLst>
                  <a:gs pos="0">
                    <a:srgbClr val="FFB613">
                      <a:alpha val="100000"/>
                    </a:srgbClr>
                  </a:gs>
                  <a:gs pos="100000">
                    <a:srgbClr val="FFE42F">
                      <a:alpha val="100000"/>
                    </a:srgbClr>
                  </a:gs>
                </a:gsLst>
                <a:lin ang="5400000"/>
              </a:gradFill>
            </p:spPr>
            <p:txBody>
              <a:bodyPr/>
              <a:lstStyle/>
              <a:p>
                <a:endParaRPr lang="en-US"/>
              </a:p>
            </p:txBody>
          </p:sp>
          <p:sp>
            <p:nvSpPr>
              <p:cNvPr id="39" name="TextBox 39"/>
              <p:cNvSpPr txBox="1"/>
              <p:nvPr/>
            </p:nvSpPr>
            <p:spPr>
              <a:xfrm>
                <a:off x="0" y="-38100"/>
                <a:ext cx="635000" cy="736600"/>
              </a:xfrm>
              <a:prstGeom prst="rect">
                <a:avLst/>
              </a:prstGeom>
            </p:spPr>
            <p:txBody>
              <a:bodyPr lIns="50800" tIns="50800" rIns="50800" bIns="50800" rtlCol="0" anchor="ctr"/>
              <a:lstStyle/>
              <a:p>
                <a:pPr algn="ctr">
                  <a:lnSpc>
                    <a:spcPts val="2659"/>
                  </a:lnSpc>
                </a:pPr>
                <a:endParaRPr/>
              </a:p>
            </p:txBody>
          </p:sp>
        </p:grpSp>
        <p:grpSp>
          <p:nvGrpSpPr>
            <p:cNvPr id="40" name="Group 40"/>
            <p:cNvGrpSpPr/>
            <p:nvPr/>
          </p:nvGrpSpPr>
          <p:grpSpPr>
            <a:xfrm>
              <a:off x="708490" y="2740870"/>
              <a:ext cx="5704573" cy="9208029"/>
              <a:chOff x="0" y="0"/>
              <a:chExt cx="1080630" cy="1744297"/>
            </a:xfrm>
          </p:grpSpPr>
          <p:sp>
            <p:nvSpPr>
              <p:cNvPr id="41" name="Freeform 41"/>
              <p:cNvSpPr/>
              <p:nvPr/>
            </p:nvSpPr>
            <p:spPr>
              <a:xfrm>
                <a:off x="0" y="0"/>
                <a:ext cx="1080629" cy="1744297"/>
              </a:xfrm>
              <a:custGeom>
                <a:avLst/>
                <a:gdLst/>
                <a:ahLst/>
                <a:cxnLst/>
                <a:rect l="l" t="t" r="r" b="b"/>
                <a:pathLst>
                  <a:path w="1080629" h="1744297">
                    <a:moveTo>
                      <a:pt x="65143" y="0"/>
                    </a:moveTo>
                    <a:lnTo>
                      <a:pt x="1015487" y="0"/>
                    </a:lnTo>
                    <a:cubicBezTo>
                      <a:pt x="1051464" y="0"/>
                      <a:pt x="1080629" y="29165"/>
                      <a:pt x="1080629" y="65143"/>
                    </a:cubicBezTo>
                    <a:lnTo>
                      <a:pt x="1080629" y="1679154"/>
                    </a:lnTo>
                    <a:cubicBezTo>
                      <a:pt x="1080629" y="1696431"/>
                      <a:pt x="1073766" y="1713000"/>
                      <a:pt x="1061550" y="1725217"/>
                    </a:cubicBezTo>
                    <a:cubicBezTo>
                      <a:pt x="1049333" y="1737434"/>
                      <a:pt x="1032764" y="1744297"/>
                      <a:pt x="1015487" y="1744297"/>
                    </a:cubicBezTo>
                    <a:lnTo>
                      <a:pt x="65143" y="1744297"/>
                    </a:lnTo>
                    <a:cubicBezTo>
                      <a:pt x="47866" y="1744297"/>
                      <a:pt x="31297" y="1737434"/>
                      <a:pt x="19080" y="1725217"/>
                    </a:cubicBezTo>
                    <a:cubicBezTo>
                      <a:pt x="6863" y="1713000"/>
                      <a:pt x="0" y="1696431"/>
                      <a:pt x="0" y="1679154"/>
                    </a:cubicBezTo>
                    <a:lnTo>
                      <a:pt x="0" y="65143"/>
                    </a:lnTo>
                    <a:cubicBezTo>
                      <a:pt x="0" y="47866"/>
                      <a:pt x="6863" y="31297"/>
                      <a:pt x="19080" y="19080"/>
                    </a:cubicBezTo>
                    <a:cubicBezTo>
                      <a:pt x="31297" y="6863"/>
                      <a:pt x="47866" y="0"/>
                      <a:pt x="65143" y="0"/>
                    </a:cubicBezTo>
                    <a:close/>
                  </a:path>
                </a:pathLst>
              </a:custGeom>
              <a:solidFill>
                <a:srgbClr val="FFFFFF"/>
              </a:solidFill>
            </p:spPr>
            <p:txBody>
              <a:bodyPr/>
              <a:lstStyle/>
              <a:p>
                <a:endParaRPr lang="en-US"/>
              </a:p>
            </p:txBody>
          </p:sp>
          <p:sp>
            <p:nvSpPr>
              <p:cNvPr id="42" name="TextBox 42"/>
              <p:cNvSpPr txBox="1"/>
              <p:nvPr/>
            </p:nvSpPr>
            <p:spPr>
              <a:xfrm>
                <a:off x="0" y="-38100"/>
                <a:ext cx="1080630" cy="1782397"/>
              </a:xfrm>
              <a:prstGeom prst="rect">
                <a:avLst/>
              </a:prstGeom>
            </p:spPr>
            <p:txBody>
              <a:bodyPr lIns="50800" tIns="50800" rIns="50800" bIns="50800" rtlCol="0" anchor="ctr"/>
              <a:lstStyle/>
              <a:p>
                <a:pPr algn="ctr">
                  <a:lnSpc>
                    <a:spcPts val="2659"/>
                  </a:lnSpc>
                </a:pPr>
                <a:endParaRPr/>
              </a:p>
            </p:txBody>
          </p:sp>
        </p:grpSp>
        <p:sp>
          <p:nvSpPr>
            <p:cNvPr id="43" name="Freeform 43"/>
            <p:cNvSpPr/>
            <p:nvPr/>
          </p:nvSpPr>
          <p:spPr>
            <a:xfrm rot="-5400000">
              <a:off x="2171291" y="126791"/>
              <a:ext cx="2778970" cy="2525389"/>
            </a:xfrm>
            <a:custGeom>
              <a:avLst/>
              <a:gdLst/>
              <a:ahLst/>
              <a:cxnLst/>
              <a:rect l="l" t="t" r="r" b="b"/>
              <a:pathLst>
                <a:path w="2778970" h="2525389">
                  <a:moveTo>
                    <a:pt x="0" y="0"/>
                  </a:moveTo>
                  <a:lnTo>
                    <a:pt x="2778970" y="0"/>
                  </a:lnTo>
                  <a:lnTo>
                    <a:pt x="2778970" y="2525389"/>
                  </a:lnTo>
                  <a:lnTo>
                    <a:pt x="0" y="2525389"/>
                  </a:lnTo>
                  <a:lnTo>
                    <a:pt x="0" y="0"/>
                  </a:lnTo>
                  <a:close/>
                </a:path>
              </a:pathLst>
            </a:custGeom>
            <a:blipFill>
              <a:blip r:embed="rId4"/>
              <a:stretch>
                <a:fillRect/>
              </a:stretch>
            </a:blipFill>
          </p:spPr>
          <p:txBody>
            <a:bodyPr/>
            <a:lstStyle/>
            <a:p>
              <a:endParaRPr lang="en-US"/>
            </a:p>
          </p:txBody>
        </p:sp>
        <p:grpSp>
          <p:nvGrpSpPr>
            <p:cNvPr id="44" name="Group 44"/>
            <p:cNvGrpSpPr/>
            <p:nvPr/>
          </p:nvGrpSpPr>
          <p:grpSpPr>
            <a:xfrm>
              <a:off x="2576905" y="143273"/>
              <a:ext cx="2046421" cy="2381289"/>
              <a:chOff x="0" y="0"/>
              <a:chExt cx="698500" cy="812800"/>
            </a:xfrm>
          </p:grpSpPr>
          <p:sp>
            <p:nvSpPr>
              <p:cNvPr id="45" name="Freeform 45"/>
              <p:cNvSpPr/>
              <p:nvPr/>
            </p:nvSpPr>
            <p:spPr>
              <a:xfrm>
                <a:off x="0" y="14983"/>
                <a:ext cx="698500" cy="782834"/>
              </a:xfrm>
              <a:custGeom>
                <a:avLst/>
                <a:gdLst/>
                <a:ahLst/>
                <a:cxnLst/>
                <a:rect l="l" t="t" r="r" b="b"/>
                <a:pathLst>
                  <a:path w="698500" h="782834">
                    <a:moveTo>
                      <a:pt x="416693" y="24257"/>
                    </a:moveTo>
                    <a:lnTo>
                      <a:pt x="631057" y="148977"/>
                    </a:lnTo>
                    <a:cubicBezTo>
                      <a:pt x="672812" y="173272"/>
                      <a:pt x="698500" y="217936"/>
                      <a:pt x="698500" y="266245"/>
                    </a:cubicBezTo>
                    <a:lnTo>
                      <a:pt x="698500" y="516589"/>
                    </a:lnTo>
                    <a:cubicBezTo>
                      <a:pt x="698500" y="564898"/>
                      <a:pt x="672812" y="609563"/>
                      <a:pt x="631057" y="633857"/>
                    </a:cubicBezTo>
                    <a:lnTo>
                      <a:pt x="416693" y="758577"/>
                    </a:lnTo>
                    <a:cubicBezTo>
                      <a:pt x="375002" y="782834"/>
                      <a:pt x="323498" y="782834"/>
                      <a:pt x="281807" y="758577"/>
                    </a:cubicBezTo>
                    <a:lnTo>
                      <a:pt x="67443" y="633857"/>
                    </a:lnTo>
                    <a:cubicBezTo>
                      <a:pt x="25688" y="609563"/>
                      <a:pt x="0" y="564898"/>
                      <a:pt x="0" y="516589"/>
                    </a:cubicBezTo>
                    <a:lnTo>
                      <a:pt x="0" y="266245"/>
                    </a:lnTo>
                    <a:cubicBezTo>
                      <a:pt x="0" y="217936"/>
                      <a:pt x="25688" y="173272"/>
                      <a:pt x="67443" y="148977"/>
                    </a:cubicBezTo>
                    <a:lnTo>
                      <a:pt x="281807" y="24257"/>
                    </a:lnTo>
                    <a:cubicBezTo>
                      <a:pt x="323498" y="0"/>
                      <a:pt x="375002" y="0"/>
                      <a:pt x="416693" y="24257"/>
                    </a:cubicBezTo>
                    <a:close/>
                  </a:path>
                </a:pathLst>
              </a:custGeom>
              <a:gradFill rotWithShape="1">
                <a:gsLst>
                  <a:gs pos="0">
                    <a:srgbClr val="3183ED">
                      <a:alpha val="100000"/>
                    </a:srgbClr>
                  </a:gs>
                  <a:gs pos="100000">
                    <a:srgbClr val="56CCF2">
                      <a:alpha val="100000"/>
                    </a:srgbClr>
                  </a:gs>
                </a:gsLst>
                <a:lin ang="5400000"/>
              </a:gradFill>
              <a:ln w="12700" cap="sq">
                <a:solidFill>
                  <a:srgbClr val="000000"/>
                </a:solidFill>
                <a:prstDash val="solid"/>
                <a:miter/>
              </a:ln>
            </p:spPr>
            <p:txBody>
              <a:bodyPr/>
              <a:lstStyle/>
              <a:p>
                <a:endParaRPr lang="en-US"/>
              </a:p>
            </p:txBody>
          </p:sp>
        </p:grpSp>
        <p:sp>
          <p:nvSpPr>
            <p:cNvPr id="46" name="Freeform 46"/>
            <p:cNvSpPr/>
            <p:nvPr/>
          </p:nvSpPr>
          <p:spPr>
            <a:xfrm>
              <a:off x="2989628" y="770791"/>
              <a:ext cx="1220976" cy="1208766"/>
            </a:xfrm>
            <a:custGeom>
              <a:avLst/>
              <a:gdLst/>
              <a:ahLst/>
              <a:cxnLst/>
              <a:rect l="l" t="t" r="r" b="b"/>
              <a:pathLst>
                <a:path w="1220976" h="1208766">
                  <a:moveTo>
                    <a:pt x="0" y="0"/>
                  </a:moveTo>
                  <a:lnTo>
                    <a:pt x="1220976" y="0"/>
                  </a:lnTo>
                  <a:lnTo>
                    <a:pt x="1220976" y="1208766"/>
                  </a:lnTo>
                  <a:lnTo>
                    <a:pt x="0" y="120876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47" name="TextBox 47"/>
            <p:cNvSpPr txBox="1"/>
            <p:nvPr/>
          </p:nvSpPr>
          <p:spPr>
            <a:xfrm>
              <a:off x="1211087" y="3017571"/>
              <a:ext cx="4723912" cy="504613"/>
            </a:xfrm>
            <a:prstGeom prst="rect">
              <a:avLst/>
            </a:prstGeom>
          </p:spPr>
          <p:txBody>
            <a:bodyPr lIns="0" tIns="0" rIns="0" bIns="0" rtlCol="0" anchor="t">
              <a:spAutoFit/>
            </a:bodyPr>
            <a:lstStyle/>
            <a:p>
              <a:pPr algn="ctr">
                <a:lnSpc>
                  <a:spcPts val="3289"/>
                </a:lnSpc>
              </a:pPr>
              <a:r>
                <a:rPr lang="en-US" sz="2349" spc="-39">
                  <a:solidFill>
                    <a:srgbClr val="000000"/>
                  </a:solidFill>
                  <a:latin typeface="Clear Sans"/>
                  <a:ea typeface="Clear Sans"/>
                  <a:cs typeface="Clear Sans"/>
                  <a:sym typeface="Clear Sans"/>
                </a:rPr>
                <a:t>MIAC</a:t>
              </a:r>
            </a:p>
          </p:txBody>
        </p:sp>
      </p:grpSp>
      <p:grpSp>
        <p:nvGrpSpPr>
          <p:cNvPr id="48" name="Group 48"/>
          <p:cNvGrpSpPr/>
          <p:nvPr/>
        </p:nvGrpSpPr>
        <p:grpSpPr>
          <a:xfrm>
            <a:off x="12334428" y="-3303454"/>
            <a:ext cx="11228015" cy="16632008"/>
            <a:chOff x="0" y="0"/>
            <a:chExt cx="14970687" cy="22176011"/>
          </a:xfrm>
        </p:grpSpPr>
        <p:grpSp>
          <p:nvGrpSpPr>
            <p:cNvPr id="49" name="Group 49"/>
            <p:cNvGrpSpPr/>
            <p:nvPr/>
          </p:nvGrpSpPr>
          <p:grpSpPr>
            <a:xfrm rot="-10800000">
              <a:off x="11266" y="9323801"/>
              <a:ext cx="7121553" cy="9115587"/>
              <a:chOff x="0" y="0"/>
              <a:chExt cx="635000" cy="812800"/>
            </a:xfrm>
          </p:grpSpPr>
          <p:sp>
            <p:nvSpPr>
              <p:cNvPr id="50" name="Freeform 50"/>
              <p:cNvSpPr/>
              <p:nvPr/>
            </p:nvSpPr>
            <p:spPr>
              <a:xfrm>
                <a:off x="0" y="0"/>
                <a:ext cx="635000" cy="810358"/>
              </a:xfrm>
              <a:custGeom>
                <a:avLst/>
                <a:gdLst/>
                <a:ahLst/>
                <a:cxnLst/>
                <a:rect l="l" t="t" r="r" b="b"/>
                <a:pathLst>
                  <a:path w="635000" h="810358">
                    <a:moveTo>
                      <a:pt x="635000" y="20383"/>
                    </a:moveTo>
                    <a:lnTo>
                      <a:pt x="635000" y="678117"/>
                    </a:lnTo>
                    <a:cubicBezTo>
                      <a:pt x="635000" y="690346"/>
                      <a:pt x="627328" y="701262"/>
                      <a:pt x="615822" y="705404"/>
                    </a:cubicBezTo>
                    <a:lnTo>
                      <a:pt x="336678" y="805896"/>
                    </a:lnTo>
                    <a:cubicBezTo>
                      <a:pt x="324282" y="810358"/>
                      <a:pt x="310718" y="810358"/>
                      <a:pt x="298322" y="805896"/>
                    </a:cubicBezTo>
                    <a:lnTo>
                      <a:pt x="19178" y="705404"/>
                    </a:lnTo>
                    <a:cubicBezTo>
                      <a:pt x="7672" y="701262"/>
                      <a:pt x="0" y="690346"/>
                      <a:pt x="0" y="678117"/>
                    </a:cubicBezTo>
                    <a:lnTo>
                      <a:pt x="0" y="20383"/>
                    </a:lnTo>
                    <a:cubicBezTo>
                      <a:pt x="0" y="14977"/>
                      <a:pt x="2148" y="9793"/>
                      <a:pt x="5970" y="5970"/>
                    </a:cubicBezTo>
                    <a:cubicBezTo>
                      <a:pt x="9793" y="2148"/>
                      <a:pt x="14977" y="0"/>
                      <a:pt x="20383" y="0"/>
                    </a:cubicBezTo>
                    <a:lnTo>
                      <a:pt x="614617" y="0"/>
                    </a:lnTo>
                    <a:cubicBezTo>
                      <a:pt x="620023" y="0"/>
                      <a:pt x="625207" y="2148"/>
                      <a:pt x="629030" y="5970"/>
                    </a:cubicBezTo>
                    <a:cubicBezTo>
                      <a:pt x="632852" y="9793"/>
                      <a:pt x="635000" y="14977"/>
                      <a:pt x="635000" y="20383"/>
                    </a:cubicBezTo>
                    <a:close/>
                  </a:path>
                </a:pathLst>
              </a:custGeom>
              <a:gradFill rotWithShape="1">
                <a:gsLst>
                  <a:gs pos="0">
                    <a:srgbClr val="FFB613">
                      <a:alpha val="100000"/>
                    </a:srgbClr>
                  </a:gs>
                  <a:gs pos="100000">
                    <a:srgbClr val="FFE42F">
                      <a:alpha val="100000"/>
                    </a:srgbClr>
                  </a:gs>
                </a:gsLst>
                <a:lin ang="5400000"/>
              </a:gradFill>
            </p:spPr>
            <p:txBody>
              <a:bodyPr/>
              <a:lstStyle/>
              <a:p>
                <a:endParaRPr lang="en-US"/>
              </a:p>
            </p:txBody>
          </p:sp>
          <p:sp>
            <p:nvSpPr>
              <p:cNvPr id="51" name="TextBox 51"/>
              <p:cNvSpPr txBox="1"/>
              <p:nvPr/>
            </p:nvSpPr>
            <p:spPr>
              <a:xfrm>
                <a:off x="0" y="-38100"/>
                <a:ext cx="635000" cy="736600"/>
              </a:xfrm>
              <a:prstGeom prst="rect">
                <a:avLst/>
              </a:prstGeom>
            </p:spPr>
            <p:txBody>
              <a:bodyPr lIns="50800" tIns="50800" rIns="50800" bIns="50800" rtlCol="0" anchor="ctr"/>
              <a:lstStyle/>
              <a:p>
                <a:pPr algn="ctr">
                  <a:lnSpc>
                    <a:spcPts val="2659"/>
                  </a:lnSpc>
                </a:pPr>
                <a:endParaRPr/>
              </a:p>
            </p:txBody>
          </p:sp>
        </p:grpSp>
        <p:sp>
          <p:nvSpPr>
            <p:cNvPr id="52" name="Freeform 52"/>
            <p:cNvSpPr/>
            <p:nvPr/>
          </p:nvSpPr>
          <p:spPr>
            <a:xfrm rot="-5400000">
              <a:off x="-2264654" y="12714302"/>
              <a:ext cx="11726363" cy="7197056"/>
            </a:xfrm>
            <a:custGeom>
              <a:avLst/>
              <a:gdLst/>
              <a:ahLst/>
              <a:cxnLst/>
              <a:rect l="l" t="t" r="r" b="b"/>
              <a:pathLst>
                <a:path w="11726363" h="7197056">
                  <a:moveTo>
                    <a:pt x="0" y="0"/>
                  </a:moveTo>
                  <a:lnTo>
                    <a:pt x="11726364" y="0"/>
                  </a:lnTo>
                  <a:lnTo>
                    <a:pt x="11726364" y="7197055"/>
                  </a:lnTo>
                  <a:lnTo>
                    <a:pt x="0" y="7197055"/>
                  </a:lnTo>
                  <a:lnTo>
                    <a:pt x="0" y="0"/>
                  </a:lnTo>
                  <a:close/>
                </a:path>
              </a:pathLst>
            </a:custGeom>
            <a:blipFill>
              <a:blip r:embed="rId3">
                <a:alphaModFix amt="49000"/>
              </a:blip>
              <a:stretch>
                <a:fillRect/>
              </a:stretch>
            </a:blipFill>
          </p:spPr>
          <p:txBody>
            <a:bodyPr/>
            <a:lstStyle/>
            <a:p>
              <a:endParaRPr lang="en-US"/>
            </a:p>
          </p:txBody>
        </p:sp>
        <p:grpSp>
          <p:nvGrpSpPr>
            <p:cNvPr id="53" name="Group 53"/>
            <p:cNvGrpSpPr/>
            <p:nvPr/>
          </p:nvGrpSpPr>
          <p:grpSpPr>
            <a:xfrm>
              <a:off x="4873054" y="0"/>
              <a:ext cx="10097633" cy="8677653"/>
              <a:chOff x="0" y="0"/>
              <a:chExt cx="812800" cy="698500"/>
            </a:xfrm>
          </p:grpSpPr>
          <p:sp>
            <p:nvSpPr>
              <p:cNvPr id="54" name="Freeform 54"/>
              <p:cNvSpPr/>
              <p:nvPr/>
            </p:nvSpPr>
            <p:spPr>
              <a:xfrm>
                <a:off x="7067" y="0"/>
                <a:ext cx="798666" cy="698500"/>
              </a:xfrm>
              <a:custGeom>
                <a:avLst/>
                <a:gdLst/>
                <a:ahLst/>
                <a:cxnLst/>
                <a:rect l="l" t="t" r="r" b="b"/>
                <a:pathLst>
                  <a:path w="798666" h="698500">
                    <a:moveTo>
                      <a:pt x="787226" y="381060"/>
                    </a:moveTo>
                    <a:lnTo>
                      <a:pt x="621040" y="666690"/>
                    </a:lnTo>
                    <a:cubicBezTo>
                      <a:pt x="609582" y="686384"/>
                      <a:pt x="588516" y="698500"/>
                      <a:pt x="565731" y="698500"/>
                    </a:cubicBezTo>
                    <a:lnTo>
                      <a:pt x="232935" y="698500"/>
                    </a:lnTo>
                    <a:cubicBezTo>
                      <a:pt x="210150" y="698500"/>
                      <a:pt x="189084" y="686384"/>
                      <a:pt x="177626" y="666690"/>
                    </a:cubicBezTo>
                    <a:lnTo>
                      <a:pt x="11440" y="381060"/>
                    </a:lnTo>
                    <a:cubicBezTo>
                      <a:pt x="0" y="361396"/>
                      <a:pt x="0" y="337104"/>
                      <a:pt x="11440" y="317440"/>
                    </a:cubicBezTo>
                    <a:lnTo>
                      <a:pt x="177626" y="31810"/>
                    </a:lnTo>
                    <a:cubicBezTo>
                      <a:pt x="189084" y="12116"/>
                      <a:pt x="210150" y="0"/>
                      <a:pt x="232935" y="0"/>
                    </a:cubicBezTo>
                    <a:lnTo>
                      <a:pt x="565731" y="0"/>
                    </a:lnTo>
                    <a:cubicBezTo>
                      <a:pt x="588516" y="0"/>
                      <a:pt x="609582" y="12116"/>
                      <a:pt x="621040" y="31810"/>
                    </a:cubicBezTo>
                    <a:lnTo>
                      <a:pt x="787226" y="317440"/>
                    </a:lnTo>
                    <a:cubicBezTo>
                      <a:pt x="798666" y="337104"/>
                      <a:pt x="798666" y="361396"/>
                      <a:pt x="787226" y="381060"/>
                    </a:cubicBezTo>
                    <a:close/>
                  </a:path>
                </a:pathLst>
              </a:custGeom>
              <a:gradFill rotWithShape="1">
                <a:gsLst>
                  <a:gs pos="0">
                    <a:srgbClr val="153862">
                      <a:alpha val="100000"/>
                    </a:srgbClr>
                  </a:gs>
                  <a:gs pos="100000">
                    <a:srgbClr val="255389">
                      <a:alpha val="100000"/>
                    </a:srgbClr>
                  </a:gs>
                </a:gsLst>
                <a:path path="circle">
                  <a:fillToRect l="50000" t="50000" r="50000" b="50000"/>
                </a:path>
              </a:gradFill>
            </p:spPr>
            <p:txBody>
              <a:bodyPr/>
              <a:lstStyle/>
              <a:p>
                <a:endParaRPr lang="en-US"/>
              </a:p>
            </p:txBody>
          </p:sp>
          <p:sp>
            <p:nvSpPr>
              <p:cNvPr id="55" name="TextBox 55"/>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56" name="Group 56"/>
            <p:cNvGrpSpPr/>
            <p:nvPr/>
          </p:nvGrpSpPr>
          <p:grpSpPr>
            <a:xfrm>
              <a:off x="719755" y="11010687"/>
              <a:ext cx="5704573" cy="9208029"/>
              <a:chOff x="0" y="0"/>
              <a:chExt cx="1080630" cy="1744297"/>
            </a:xfrm>
          </p:grpSpPr>
          <p:sp>
            <p:nvSpPr>
              <p:cNvPr id="57" name="Freeform 57"/>
              <p:cNvSpPr/>
              <p:nvPr/>
            </p:nvSpPr>
            <p:spPr>
              <a:xfrm>
                <a:off x="0" y="0"/>
                <a:ext cx="1080629" cy="1744297"/>
              </a:xfrm>
              <a:custGeom>
                <a:avLst/>
                <a:gdLst/>
                <a:ahLst/>
                <a:cxnLst/>
                <a:rect l="l" t="t" r="r" b="b"/>
                <a:pathLst>
                  <a:path w="1080629" h="1744297">
                    <a:moveTo>
                      <a:pt x="65143" y="0"/>
                    </a:moveTo>
                    <a:lnTo>
                      <a:pt x="1015487" y="0"/>
                    </a:lnTo>
                    <a:cubicBezTo>
                      <a:pt x="1051464" y="0"/>
                      <a:pt x="1080629" y="29165"/>
                      <a:pt x="1080629" y="65143"/>
                    </a:cubicBezTo>
                    <a:lnTo>
                      <a:pt x="1080629" y="1679154"/>
                    </a:lnTo>
                    <a:cubicBezTo>
                      <a:pt x="1080629" y="1696431"/>
                      <a:pt x="1073766" y="1713000"/>
                      <a:pt x="1061550" y="1725217"/>
                    </a:cubicBezTo>
                    <a:cubicBezTo>
                      <a:pt x="1049333" y="1737434"/>
                      <a:pt x="1032764" y="1744297"/>
                      <a:pt x="1015487" y="1744297"/>
                    </a:cubicBezTo>
                    <a:lnTo>
                      <a:pt x="65143" y="1744297"/>
                    </a:lnTo>
                    <a:cubicBezTo>
                      <a:pt x="47866" y="1744297"/>
                      <a:pt x="31297" y="1737434"/>
                      <a:pt x="19080" y="1725217"/>
                    </a:cubicBezTo>
                    <a:cubicBezTo>
                      <a:pt x="6863" y="1713000"/>
                      <a:pt x="0" y="1696431"/>
                      <a:pt x="0" y="1679154"/>
                    </a:cubicBezTo>
                    <a:lnTo>
                      <a:pt x="0" y="65143"/>
                    </a:lnTo>
                    <a:cubicBezTo>
                      <a:pt x="0" y="47866"/>
                      <a:pt x="6863" y="31297"/>
                      <a:pt x="19080" y="19080"/>
                    </a:cubicBezTo>
                    <a:cubicBezTo>
                      <a:pt x="31297" y="6863"/>
                      <a:pt x="47866" y="0"/>
                      <a:pt x="65143" y="0"/>
                    </a:cubicBezTo>
                    <a:close/>
                  </a:path>
                </a:pathLst>
              </a:custGeom>
              <a:solidFill>
                <a:srgbClr val="FFFFFF"/>
              </a:solidFill>
            </p:spPr>
            <p:txBody>
              <a:bodyPr/>
              <a:lstStyle/>
              <a:p>
                <a:endParaRPr lang="en-US"/>
              </a:p>
            </p:txBody>
          </p:sp>
          <p:sp>
            <p:nvSpPr>
              <p:cNvPr id="58" name="TextBox 58"/>
              <p:cNvSpPr txBox="1"/>
              <p:nvPr/>
            </p:nvSpPr>
            <p:spPr>
              <a:xfrm>
                <a:off x="0" y="-38100"/>
                <a:ext cx="1080630" cy="1782397"/>
              </a:xfrm>
              <a:prstGeom prst="rect">
                <a:avLst/>
              </a:prstGeom>
            </p:spPr>
            <p:txBody>
              <a:bodyPr lIns="50800" tIns="50800" rIns="50800" bIns="50800" rtlCol="0" anchor="ctr"/>
              <a:lstStyle/>
              <a:p>
                <a:pPr algn="ctr">
                  <a:lnSpc>
                    <a:spcPts val="2659"/>
                  </a:lnSpc>
                </a:pPr>
                <a:endParaRPr/>
              </a:p>
            </p:txBody>
          </p:sp>
        </p:grpSp>
        <p:sp>
          <p:nvSpPr>
            <p:cNvPr id="59" name="Freeform 59"/>
            <p:cNvSpPr/>
            <p:nvPr/>
          </p:nvSpPr>
          <p:spPr>
            <a:xfrm rot="-5400000">
              <a:off x="2182557" y="8396608"/>
              <a:ext cx="2778970" cy="2525389"/>
            </a:xfrm>
            <a:custGeom>
              <a:avLst/>
              <a:gdLst/>
              <a:ahLst/>
              <a:cxnLst/>
              <a:rect l="l" t="t" r="r" b="b"/>
              <a:pathLst>
                <a:path w="2778970" h="2525389">
                  <a:moveTo>
                    <a:pt x="0" y="0"/>
                  </a:moveTo>
                  <a:lnTo>
                    <a:pt x="2778970" y="0"/>
                  </a:lnTo>
                  <a:lnTo>
                    <a:pt x="2778970" y="2525389"/>
                  </a:lnTo>
                  <a:lnTo>
                    <a:pt x="0" y="2525389"/>
                  </a:lnTo>
                  <a:lnTo>
                    <a:pt x="0" y="0"/>
                  </a:lnTo>
                  <a:close/>
                </a:path>
              </a:pathLst>
            </a:custGeom>
            <a:blipFill>
              <a:blip r:embed="rId4"/>
              <a:stretch>
                <a:fillRect/>
              </a:stretch>
            </a:blipFill>
          </p:spPr>
          <p:txBody>
            <a:bodyPr/>
            <a:lstStyle/>
            <a:p>
              <a:endParaRPr lang="en-US"/>
            </a:p>
          </p:txBody>
        </p:sp>
        <p:grpSp>
          <p:nvGrpSpPr>
            <p:cNvPr id="60" name="Group 60"/>
            <p:cNvGrpSpPr/>
            <p:nvPr/>
          </p:nvGrpSpPr>
          <p:grpSpPr>
            <a:xfrm>
              <a:off x="2588171" y="8413091"/>
              <a:ext cx="2046421" cy="2381289"/>
              <a:chOff x="0" y="0"/>
              <a:chExt cx="698500" cy="812800"/>
            </a:xfrm>
          </p:grpSpPr>
          <p:sp>
            <p:nvSpPr>
              <p:cNvPr id="61" name="Freeform 61"/>
              <p:cNvSpPr/>
              <p:nvPr/>
            </p:nvSpPr>
            <p:spPr>
              <a:xfrm>
                <a:off x="0" y="14983"/>
                <a:ext cx="698500" cy="782834"/>
              </a:xfrm>
              <a:custGeom>
                <a:avLst/>
                <a:gdLst/>
                <a:ahLst/>
                <a:cxnLst/>
                <a:rect l="l" t="t" r="r" b="b"/>
                <a:pathLst>
                  <a:path w="698500" h="782834">
                    <a:moveTo>
                      <a:pt x="416693" y="24257"/>
                    </a:moveTo>
                    <a:lnTo>
                      <a:pt x="631057" y="148977"/>
                    </a:lnTo>
                    <a:cubicBezTo>
                      <a:pt x="672812" y="173272"/>
                      <a:pt x="698500" y="217936"/>
                      <a:pt x="698500" y="266245"/>
                    </a:cubicBezTo>
                    <a:lnTo>
                      <a:pt x="698500" y="516589"/>
                    </a:lnTo>
                    <a:cubicBezTo>
                      <a:pt x="698500" y="564898"/>
                      <a:pt x="672812" y="609563"/>
                      <a:pt x="631057" y="633857"/>
                    </a:cubicBezTo>
                    <a:lnTo>
                      <a:pt x="416693" y="758577"/>
                    </a:lnTo>
                    <a:cubicBezTo>
                      <a:pt x="375002" y="782834"/>
                      <a:pt x="323498" y="782834"/>
                      <a:pt x="281807" y="758577"/>
                    </a:cubicBezTo>
                    <a:lnTo>
                      <a:pt x="67443" y="633857"/>
                    </a:lnTo>
                    <a:cubicBezTo>
                      <a:pt x="25688" y="609563"/>
                      <a:pt x="0" y="564898"/>
                      <a:pt x="0" y="516589"/>
                    </a:cubicBezTo>
                    <a:lnTo>
                      <a:pt x="0" y="266245"/>
                    </a:lnTo>
                    <a:cubicBezTo>
                      <a:pt x="0" y="217936"/>
                      <a:pt x="25688" y="173272"/>
                      <a:pt x="67443" y="148977"/>
                    </a:cubicBezTo>
                    <a:lnTo>
                      <a:pt x="281807" y="24257"/>
                    </a:lnTo>
                    <a:cubicBezTo>
                      <a:pt x="323498" y="0"/>
                      <a:pt x="375002" y="0"/>
                      <a:pt x="416693" y="24257"/>
                    </a:cubicBezTo>
                    <a:close/>
                  </a:path>
                </a:pathLst>
              </a:custGeom>
              <a:gradFill rotWithShape="1">
                <a:gsLst>
                  <a:gs pos="0">
                    <a:srgbClr val="3183ED">
                      <a:alpha val="100000"/>
                    </a:srgbClr>
                  </a:gs>
                  <a:gs pos="100000">
                    <a:srgbClr val="56CCF2">
                      <a:alpha val="100000"/>
                    </a:srgbClr>
                  </a:gs>
                </a:gsLst>
                <a:lin ang="5400000"/>
              </a:gradFill>
              <a:ln w="12700" cap="sq">
                <a:solidFill>
                  <a:srgbClr val="000000"/>
                </a:solidFill>
                <a:prstDash val="solid"/>
                <a:miter/>
              </a:ln>
            </p:spPr>
            <p:txBody>
              <a:bodyPr/>
              <a:lstStyle/>
              <a:p>
                <a:endParaRPr lang="en-US"/>
              </a:p>
            </p:txBody>
          </p:sp>
        </p:grpSp>
        <p:sp>
          <p:nvSpPr>
            <p:cNvPr id="62" name="Freeform 62"/>
            <p:cNvSpPr/>
            <p:nvPr/>
          </p:nvSpPr>
          <p:spPr>
            <a:xfrm>
              <a:off x="3042709" y="9040608"/>
              <a:ext cx="1112065" cy="1208766"/>
            </a:xfrm>
            <a:custGeom>
              <a:avLst/>
              <a:gdLst/>
              <a:ahLst/>
              <a:cxnLst/>
              <a:rect l="l" t="t" r="r" b="b"/>
              <a:pathLst>
                <a:path w="1112065" h="1208766">
                  <a:moveTo>
                    <a:pt x="0" y="0"/>
                  </a:moveTo>
                  <a:lnTo>
                    <a:pt x="1112065" y="0"/>
                  </a:lnTo>
                  <a:lnTo>
                    <a:pt x="1112065" y="1208766"/>
                  </a:lnTo>
                  <a:lnTo>
                    <a:pt x="0" y="120876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63" name="TextBox 63"/>
            <p:cNvSpPr txBox="1"/>
            <p:nvPr/>
          </p:nvSpPr>
          <p:spPr>
            <a:xfrm>
              <a:off x="1209358" y="11287388"/>
              <a:ext cx="4725368" cy="504613"/>
            </a:xfrm>
            <a:prstGeom prst="rect">
              <a:avLst/>
            </a:prstGeom>
          </p:spPr>
          <p:txBody>
            <a:bodyPr lIns="0" tIns="0" rIns="0" bIns="0" rtlCol="0" anchor="t">
              <a:spAutoFit/>
            </a:bodyPr>
            <a:lstStyle/>
            <a:p>
              <a:pPr algn="ctr">
                <a:lnSpc>
                  <a:spcPts val="3289"/>
                </a:lnSpc>
              </a:pPr>
              <a:r>
                <a:rPr lang="en-US" sz="2349" spc="-39">
                  <a:solidFill>
                    <a:srgbClr val="000000"/>
                  </a:solidFill>
                  <a:latin typeface="Clear Sans"/>
                  <a:ea typeface="Clear Sans"/>
                  <a:cs typeface="Clear Sans"/>
                  <a:sym typeface="Clear Sans"/>
                </a:rPr>
                <a:t>EMA’s Role</a:t>
              </a:r>
            </a:p>
          </p:txBody>
        </p:sp>
      </p:grpSp>
      <p:sp>
        <p:nvSpPr>
          <p:cNvPr id="64" name="Freeform 64"/>
          <p:cNvSpPr/>
          <p:nvPr/>
        </p:nvSpPr>
        <p:spPr>
          <a:xfrm>
            <a:off x="675901" y="6256438"/>
            <a:ext cx="5397792" cy="3036258"/>
          </a:xfrm>
          <a:custGeom>
            <a:avLst/>
            <a:gdLst/>
            <a:ahLst/>
            <a:cxnLst/>
            <a:rect l="l" t="t" r="r" b="b"/>
            <a:pathLst>
              <a:path w="5397792" h="3036258">
                <a:moveTo>
                  <a:pt x="0" y="0"/>
                </a:moveTo>
                <a:lnTo>
                  <a:pt x="5397792" y="0"/>
                </a:lnTo>
                <a:lnTo>
                  <a:pt x="5397792" y="3036258"/>
                </a:lnTo>
                <a:lnTo>
                  <a:pt x="0" y="3036258"/>
                </a:lnTo>
                <a:lnTo>
                  <a:pt x="0" y="0"/>
                </a:lnTo>
                <a:close/>
              </a:path>
            </a:pathLst>
          </a:custGeom>
          <a:blipFill>
            <a:blip r:embed="rId11"/>
            <a:stretch>
              <a:fillRect t="-9222" b="-9222"/>
            </a:stretch>
          </a:blipFill>
        </p:spPr>
        <p:txBody>
          <a:bodyPr/>
          <a:lstStyle/>
          <a:p>
            <a:endParaRPr lang="en-US"/>
          </a:p>
        </p:txBody>
      </p:sp>
      <p:sp>
        <p:nvSpPr>
          <p:cNvPr id="65" name="Freeform 65"/>
          <p:cNvSpPr/>
          <p:nvPr/>
        </p:nvSpPr>
        <p:spPr>
          <a:xfrm>
            <a:off x="6462643" y="6256438"/>
            <a:ext cx="5341164" cy="3036258"/>
          </a:xfrm>
          <a:custGeom>
            <a:avLst/>
            <a:gdLst/>
            <a:ahLst/>
            <a:cxnLst/>
            <a:rect l="l" t="t" r="r" b="b"/>
            <a:pathLst>
              <a:path w="5341164" h="3036258">
                <a:moveTo>
                  <a:pt x="0" y="0"/>
                </a:moveTo>
                <a:lnTo>
                  <a:pt x="5341164" y="0"/>
                </a:lnTo>
                <a:lnTo>
                  <a:pt x="5341164" y="3036258"/>
                </a:lnTo>
                <a:lnTo>
                  <a:pt x="0" y="3036258"/>
                </a:lnTo>
                <a:lnTo>
                  <a:pt x="0" y="0"/>
                </a:lnTo>
                <a:close/>
              </a:path>
            </a:pathLst>
          </a:custGeom>
          <a:blipFill>
            <a:blip r:embed="rId12"/>
            <a:stretch>
              <a:fillRect b="-17201"/>
            </a:stretch>
          </a:blipFill>
        </p:spPr>
        <p:txBody>
          <a:bodyPr/>
          <a:lstStyle/>
          <a:p>
            <a:endParaRPr lang="en-US"/>
          </a:p>
        </p:txBody>
      </p:sp>
      <p:sp>
        <p:nvSpPr>
          <p:cNvPr id="66" name="Freeform 66"/>
          <p:cNvSpPr/>
          <p:nvPr/>
        </p:nvSpPr>
        <p:spPr>
          <a:xfrm>
            <a:off x="12334428" y="6256438"/>
            <a:ext cx="5397802" cy="3036258"/>
          </a:xfrm>
          <a:custGeom>
            <a:avLst/>
            <a:gdLst/>
            <a:ahLst/>
            <a:cxnLst/>
            <a:rect l="l" t="t" r="r" b="b"/>
            <a:pathLst>
              <a:path w="5397802" h="3036258">
                <a:moveTo>
                  <a:pt x="0" y="0"/>
                </a:moveTo>
                <a:lnTo>
                  <a:pt x="5397803" y="0"/>
                </a:lnTo>
                <a:lnTo>
                  <a:pt x="5397803" y="3036258"/>
                </a:lnTo>
                <a:lnTo>
                  <a:pt x="0" y="3036258"/>
                </a:lnTo>
                <a:lnTo>
                  <a:pt x="0" y="0"/>
                </a:lnTo>
                <a:close/>
              </a:path>
            </a:pathLst>
          </a:custGeom>
          <a:blipFill>
            <a:blip r:embed="rId13"/>
            <a:stretch>
              <a:fillRect t="-68549" r="-7044" b="-21752"/>
            </a:stretch>
          </a:blipFill>
        </p:spPr>
        <p:txBody>
          <a:bodyPr/>
          <a:lstStyle/>
          <a:p>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Freeform 2"/>
          <p:cNvSpPr/>
          <p:nvPr/>
        </p:nvSpPr>
        <p:spPr>
          <a:xfrm rot="-5400000">
            <a:off x="4611783" y="5475385"/>
            <a:ext cx="4063908" cy="3693076"/>
          </a:xfrm>
          <a:custGeom>
            <a:avLst/>
            <a:gdLst/>
            <a:ahLst/>
            <a:cxnLst/>
            <a:rect l="l" t="t" r="r" b="b"/>
            <a:pathLst>
              <a:path w="4063908" h="3693076">
                <a:moveTo>
                  <a:pt x="0" y="0"/>
                </a:moveTo>
                <a:lnTo>
                  <a:pt x="4063908" y="0"/>
                </a:lnTo>
                <a:lnTo>
                  <a:pt x="4063908" y="3693077"/>
                </a:lnTo>
                <a:lnTo>
                  <a:pt x="0" y="3693077"/>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5204945" y="5499489"/>
            <a:ext cx="2992643" cy="3482348"/>
            <a:chOff x="0" y="0"/>
            <a:chExt cx="698500" cy="812800"/>
          </a:xfrm>
        </p:grpSpPr>
        <p:sp>
          <p:nvSpPr>
            <p:cNvPr id="4" name="Freeform 4"/>
            <p:cNvSpPr/>
            <p:nvPr/>
          </p:nvSpPr>
          <p:spPr>
            <a:xfrm>
              <a:off x="0" y="10246"/>
              <a:ext cx="698500" cy="792308"/>
            </a:xfrm>
            <a:custGeom>
              <a:avLst/>
              <a:gdLst/>
              <a:ahLst/>
              <a:cxnLst/>
              <a:rect l="l" t="t" r="r" b="b"/>
              <a:pathLst>
                <a:path w="698500" h="792308">
                  <a:moveTo>
                    <a:pt x="395369" y="16587"/>
                  </a:moveTo>
                  <a:lnTo>
                    <a:pt x="652381" y="166121"/>
                  </a:lnTo>
                  <a:cubicBezTo>
                    <a:pt x="680934" y="182734"/>
                    <a:pt x="698500" y="213276"/>
                    <a:pt x="698500" y="246311"/>
                  </a:cubicBezTo>
                  <a:lnTo>
                    <a:pt x="698500" y="545997"/>
                  </a:lnTo>
                  <a:cubicBezTo>
                    <a:pt x="698500" y="579032"/>
                    <a:pt x="680934" y="609574"/>
                    <a:pt x="652381" y="626187"/>
                  </a:cubicBezTo>
                  <a:lnTo>
                    <a:pt x="395369" y="775721"/>
                  </a:lnTo>
                  <a:cubicBezTo>
                    <a:pt x="366860" y="792308"/>
                    <a:pt x="331640" y="792308"/>
                    <a:pt x="303131" y="775721"/>
                  </a:cubicBezTo>
                  <a:lnTo>
                    <a:pt x="46119" y="626187"/>
                  </a:lnTo>
                  <a:cubicBezTo>
                    <a:pt x="17566" y="609574"/>
                    <a:pt x="0" y="579032"/>
                    <a:pt x="0" y="545997"/>
                  </a:cubicBezTo>
                  <a:lnTo>
                    <a:pt x="0" y="246311"/>
                  </a:lnTo>
                  <a:cubicBezTo>
                    <a:pt x="0" y="213276"/>
                    <a:pt x="17566" y="182734"/>
                    <a:pt x="46119" y="166121"/>
                  </a:cubicBezTo>
                  <a:lnTo>
                    <a:pt x="303131" y="16587"/>
                  </a:lnTo>
                  <a:cubicBezTo>
                    <a:pt x="331640" y="0"/>
                    <a:pt x="366860" y="0"/>
                    <a:pt x="395369" y="16587"/>
                  </a:cubicBezTo>
                  <a:close/>
                </a:path>
              </a:pathLst>
            </a:custGeom>
            <a:gradFill rotWithShape="1">
              <a:gsLst>
                <a:gs pos="0">
                  <a:srgbClr val="3183ED">
                    <a:alpha val="100000"/>
                  </a:srgbClr>
                </a:gs>
                <a:gs pos="100000">
                  <a:srgbClr val="56CCF2">
                    <a:alpha val="100000"/>
                  </a:srgbClr>
                </a:gs>
              </a:gsLst>
              <a:lin ang="5400000"/>
            </a:gradFill>
            <a:ln w="12700" cap="rnd">
              <a:solidFill>
                <a:srgbClr val="000000"/>
              </a:solidFill>
              <a:prstDash val="solid"/>
              <a:round/>
            </a:ln>
          </p:spPr>
          <p:txBody>
            <a:bodyPr/>
            <a:lstStyle/>
            <a:p>
              <a:endParaRPr lang="en-US"/>
            </a:p>
          </p:txBody>
        </p:sp>
      </p:grpSp>
      <p:sp>
        <p:nvSpPr>
          <p:cNvPr id="5" name="Freeform 5"/>
          <p:cNvSpPr/>
          <p:nvPr/>
        </p:nvSpPr>
        <p:spPr>
          <a:xfrm rot="-5400000">
            <a:off x="2295044" y="6401851"/>
            <a:ext cx="4104427" cy="3729898"/>
          </a:xfrm>
          <a:custGeom>
            <a:avLst/>
            <a:gdLst/>
            <a:ahLst/>
            <a:cxnLst/>
            <a:rect l="l" t="t" r="r" b="b"/>
            <a:pathLst>
              <a:path w="4104427" h="3729898">
                <a:moveTo>
                  <a:pt x="0" y="0"/>
                </a:moveTo>
                <a:lnTo>
                  <a:pt x="4104428" y="0"/>
                </a:lnTo>
                <a:lnTo>
                  <a:pt x="4104428" y="3729899"/>
                </a:lnTo>
                <a:lnTo>
                  <a:pt x="0" y="3729899"/>
                </a:lnTo>
                <a:lnTo>
                  <a:pt x="0" y="0"/>
                </a:lnTo>
                <a:close/>
              </a:path>
            </a:pathLst>
          </a:custGeom>
          <a:blipFill>
            <a:blip r:embed="rId3"/>
            <a:stretch>
              <a:fillRect/>
            </a:stretch>
          </a:blipFill>
        </p:spPr>
        <p:txBody>
          <a:bodyPr/>
          <a:lstStyle/>
          <a:p>
            <a:endParaRPr lang="en-US"/>
          </a:p>
        </p:txBody>
      </p:sp>
      <p:grpSp>
        <p:nvGrpSpPr>
          <p:cNvPr id="6" name="Group 6"/>
          <p:cNvGrpSpPr/>
          <p:nvPr/>
        </p:nvGrpSpPr>
        <p:grpSpPr>
          <a:xfrm>
            <a:off x="2482309" y="6214587"/>
            <a:ext cx="3236445" cy="3766045"/>
            <a:chOff x="0" y="0"/>
            <a:chExt cx="698500" cy="812800"/>
          </a:xfrm>
        </p:grpSpPr>
        <p:sp>
          <p:nvSpPr>
            <p:cNvPr id="7" name="Freeform 7"/>
            <p:cNvSpPr/>
            <p:nvPr/>
          </p:nvSpPr>
          <p:spPr>
            <a:xfrm>
              <a:off x="0" y="9474"/>
              <a:ext cx="698500" cy="793852"/>
            </a:xfrm>
            <a:custGeom>
              <a:avLst/>
              <a:gdLst/>
              <a:ahLst/>
              <a:cxnLst/>
              <a:rect l="l" t="t" r="r" b="b"/>
              <a:pathLst>
                <a:path w="698500" h="793852">
                  <a:moveTo>
                    <a:pt x="391895" y="15337"/>
                  </a:moveTo>
                  <a:lnTo>
                    <a:pt x="655855" y="168915"/>
                  </a:lnTo>
                  <a:cubicBezTo>
                    <a:pt x="682258" y="184276"/>
                    <a:pt x="698500" y="212517"/>
                    <a:pt x="698500" y="243063"/>
                  </a:cubicBezTo>
                  <a:lnTo>
                    <a:pt x="698500" y="550789"/>
                  </a:lnTo>
                  <a:cubicBezTo>
                    <a:pt x="698500" y="581335"/>
                    <a:pt x="682258" y="609576"/>
                    <a:pt x="655855" y="624937"/>
                  </a:cubicBezTo>
                  <a:lnTo>
                    <a:pt x="391895" y="778515"/>
                  </a:lnTo>
                  <a:cubicBezTo>
                    <a:pt x="365533" y="793852"/>
                    <a:pt x="332967" y="793852"/>
                    <a:pt x="306605" y="778515"/>
                  </a:cubicBezTo>
                  <a:lnTo>
                    <a:pt x="42645" y="624937"/>
                  </a:lnTo>
                  <a:cubicBezTo>
                    <a:pt x="16242" y="609576"/>
                    <a:pt x="0" y="581335"/>
                    <a:pt x="0" y="550789"/>
                  </a:cubicBezTo>
                  <a:lnTo>
                    <a:pt x="0" y="243063"/>
                  </a:lnTo>
                  <a:cubicBezTo>
                    <a:pt x="0" y="212517"/>
                    <a:pt x="16242" y="184276"/>
                    <a:pt x="42645" y="168915"/>
                  </a:cubicBezTo>
                  <a:lnTo>
                    <a:pt x="306605" y="15337"/>
                  </a:lnTo>
                  <a:cubicBezTo>
                    <a:pt x="332967" y="0"/>
                    <a:pt x="365533" y="0"/>
                    <a:pt x="391895" y="15337"/>
                  </a:cubicBezTo>
                  <a:close/>
                </a:path>
              </a:pathLst>
            </a:custGeom>
            <a:gradFill rotWithShape="1">
              <a:gsLst>
                <a:gs pos="0">
                  <a:srgbClr val="FFB613">
                    <a:alpha val="100000"/>
                  </a:srgbClr>
                </a:gs>
                <a:gs pos="100000">
                  <a:srgbClr val="FFE42F">
                    <a:alpha val="100000"/>
                  </a:srgbClr>
                </a:gs>
              </a:gsLst>
              <a:lin ang="5400000"/>
            </a:gradFill>
            <a:ln w="12700" cap="rnd">
              <a:solidFill>
                <a:srgbClr val="000000"/>
              </a:solidFill>
              <a:prstDash val="solid"/>
              <a:round/>
            </a:ln>
          </p:spPr>
          <p:txBody>
            <a:bodyPr/>
            <a:lstStyle/>
            <a:p>
              <a:endParaRPr lang="en-US"/>
            </a:p>
          </p:txBody>
        </p:sp>
      </p:grpSp>
      <p:sp>
        <p:nvSpPr>
          <p:cNvPr id="8" name="Freeform 8"/>
          <p:cNvSpPr/>
          <p:nvPr/>
        </p:nvSpPr>
        <p:spPr>
          <a:xfrm rot="-5400000">
            <a:off x="-1424760" y="7124852"/>
            <a:ext cx="5099103" cy="4633810"/>
          </a:xfrm>
          <a:custGeom>
            <a:avLst/>
            <a:gdLst/>
            <a:ahLst/>
            <a:cxnLst/>
            <a:rect l="l" t="t" r="r" b="b"/>
            <a:pathLst>
              <a:path w="5099103" h="4633810">
                <a:moveTo>
                  <a:pt x="0" y="0"/>
                </a:moveTo>
                <a:lnTo>
                  <a:pt x="5099103" y="0"/>
                </a:lnTo>
                <a:lnTo>
                  <a:pt x="5099103" y="4633810"/>
                </a:lnTo>
                <a:lnTo>
                  <a:pt x="0" y="4633810"/>
                </a:lnTo>
                <a:lnTo>
                  <a:pt x="0" y="0"/>
                </a:lnTo>
                <a:close/>
              </a:path>
            </a:pathLst>
          </a:custGeom>
          <a:blipFill>
            <a:blip r:embed="rId3"/>
            <a:stretch>
              <a:fillRect/>
            </a:stretch>
          </a:blipFill>
        </p:spPr>
        <p:txBody>
          <a:bodyPr/>
          <a:lstStyle/>
          <a:p>
            <a:endParaRPr lang="en-US"/>
          </a:p>
        </p:txBody>
      </p:sp>
      <p:grpSp>
        <p:nvGrpSpPr>
          <p:cNvPr id="9" name="Group 9"/>
          <p:cNvGrpSpPr/>
          <p:nvPr/>
        </p:nvGrpSpPr>
        <p:grpSpPr>
          <a:xfrm>
            <a:off x="-752686" y="6821431"/>
            <a:ext cx="3754955" cy="4369403"/>
            <a:chOff x="0" y="0"/>
            <a:chExt cx="698500" cy="812800"/>
          </a:xfrm>
        </p:grpSpPr>
        <p:sp>
          <p:nvSpPr>
            <p:cNvPr id="10" name="Freeform 10"/>
            <p:cNvSpPr/>
            <p:nvPr/>
          </p:nvSpPr>
          <p:spPr>
            <a:xfrm>
              <a:off x="0" y="8166"/>
              <a:ext cx="698500" cy="796469"/>
            </a:xfrm>
            <a:custGeom>
              <a:avLst/>
              <a:gdLst/>
              <a:ahLst/>
              <a:cxnLst/>
              <a:rect l="l" t="t" r="r" b="b"/>
              <a:pathLst>
                <a:path w="698500" h="796469">
                  <a:moveTo>
                    <a:pt x="386006" y="13219"/>
                  </a:moveTo>
                  <a:lnTo>
                    <a:pt x="661744" y="173649"/>
                  </a:lnTo>
                  <a:cubicBezTo>
                    <a:pt x="684500" y="186889"/>
                    <a:pt x="698500" y="211231"/>
                    <a:pt x="698500" y="237558"/>
                  </a:cubicBezTo>
                  <a:lnTo>
                    <a:pt x="698500" y="558910"/>
                  </a:lnTo>
                  <a:cubicBezTo>
                    <a:pt x="698500" y="585237"/>
                    <a:pt x="684500" y="609579"/>
                    <a:pt x="661744" y="622819"/>
                  </a:cubicBezTo>
                  <a:lnTo>
                    <a:pt x="386006" y="783249"/>
                  </a:lnTo>
                  <a:cubicBezTo>
                    <a:pt x="363285" y="796468"/>
                    <a:pt x="335215" y="796468"/>
                    <a:pt x="312494" y="783249"/>
                  </a:cubicBezTo>
                  <a:lnTo>
                    <a:pt x="36756" y="622819"/>
                  </a:lnTo>
                  <a:cubicBezTo>
                    <a:pt x="14000" y="609579"/>
                    <a:pt x="0" y="585237"/>
                    <a:pt x="0" y="558910"/>
                  </a:cubicBezTo>
                  <a:lnTo>
                    <a:pt x="0" y="237558"/>
                  </a:lnTo>
                  <a:cubicBezTo>
                    <a:pt x="0" y="211231"/>
                    <a:pt x="14000" y="186889"/>
                    <a:pt x="36756" y="173649"/>
                  </a:cubicBezTo>
                  <a:lnTo>
                    <a:pt x="312494" y="13219"/>
                  </a:lnTo>
                  <a:cubicBezTo>
                    <a:pt x="335215" y="0"/>
                    <a:pt x="363285" y="0"/>
                    <a:pt x="386006" y="13219"/>
                  </a:cubicBezTo>
                  <a:close/>
                </a:path>
              </a:pathLst>
            </a:custGeom>
            <a:gradFill rotWithShape="1">
              <a:gsLst>
                <a:gs pos="0">
                  <a:srgbClr val="3183ED">
                    <a:alpha val="100000"/>
                  </a:srgbClr>
                </a:gs>
                <a:gs pos="100000">
                  <a:srgbClr val="56CCF2">
                    <a:alpha val="100000"/>
                  </a:srgbClr>
                </a:gs>
              </a:gsLst>
              <a:lin ang="5400000"/>
            </a:gradFill>
            <a:ln w="12700" cap="rnd">
              <a:solidFill>
                <a:srgbClr val="000000"/>
              </a:solidFill>
              <a:prstDash val="solid"/>
              <a:round/>
            </a:ln>
          </p:spPr>
          <p:txBody>
            <a:bodyPr/>
            <a:lstStyle/>
            <a:p>
              <a:endParaRPr lang="en-US"/>
            </a:p>
          </p:txBody>
        </p:sp>
      </p:grpSp>
      <p:sp>
        <p:nvSpPr>
          <p:cNvPr id="11" name="Freeform 11"/>
          <p:cNvSpPr/>
          <p:nvPr/>
        </p:nvSpPr>
        <p:spPr>
          <a:xfrm>
            <a:off x="131017" y="8105798"/>
            <a:ext cx="2370342" cy="1665165"/>
          </a:xfrm>
          <a:custGeom>
            <a:avLst/>
            <a:gdLst/>
            <a:ahLst/>
            <a:cxnLst/>
            <a:rect l="l" t="t" r="r" b="b"/>
            <a:pathLst>
              <a:path w="2370342" h="1665165">
                <a:moveTo>
                  <a:pt x="0" y="0"/>
                </a:moveTo>
                <a:lnTo>
                  <a:pt x="2370342" y="0"/>
                </a:lnTo>
                <a:lnTo>
                  <a:pt x="2370342" y="1665165"/>
                </a:lnTo>
                <a:lnTo>
                  <a:pt x="0" y="16651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Freeform 12"/>
          <p:cNvSpPr/>
          <p:nvPr/>
        </p:nvSpPr>
        <p:spPr>
          <a:xfrm>
            <a:off x="3263071" y="7281533"/>
            <a:ext cx="1675054" cy="1685589"/>
          </a:xfrm>
          <a:custGeom>
            <a:avLst/>
            <a:gdLst/>
            <a:ahLst/>
            <a:cxnLst/>
            <a:rect l="l" t="t" r="r" b="b"/>
            <a:pathLst>
              <a:path w="1675054" h="1685589">
                <a:moveTo>
                  <a:pt x="0" y="0"/>
                </a:moveTo>
                <a:lnTo>
                  <a:pt x="1675053" y="0"/>
                </a:lnTo>
                <a:lnTo>
                  <a:pt x="1675053" y="1685588"/>
                </a:lnTo>
                <a:lnTo>
                  <a:pt x="0" y="16855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Freeform 13"/>
          <p:cNvSpPr/>
          <p:nvPr/>
        </p:nvSpPr>
        <p:spPr>
          <a:xfrm>
            <a:off x="5906089" y="6386037"/>
            <a:ext cx="1701411" cy="1701411"/>
          </a:xfrm>
          <a:custGeom>
            <a:avLst/>
            <a:gdLst/>
            <a:ahLst/>
            <a:cxnLst/>
            <a:rect l="l" t="t" r="r" b="b"/>
            <a:pathLst>
              <a:path w="1701411" h="1701411">
                <a:moveTo>
                  <a:pt x="0" y="0"/>
                </a:moveTo>
                <a:lnTo>
                  <a:pt x="1701411" y="0"/>
                </a:lnTo>
                <a:lnTo>
                  <a:pt x="1701411" y="1701410"/>
                </a:lnTo>
                <a:lnTo>
                  <a:pt x="0" y="170141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4" name="TextBox 14"/>
          <p:cNvSpPr txBox="1"/>
          <p:nvPr/>
        </p:nvSpPr>
        <p:spPr>
          <a:xfrm>
            <a:off x="572314" y="1488898"/>
            <a:ext cx="7056567" cy="3529965"/>
          </a:xfrm>
          <a:prstGeom prst="rect">
            <a:avLst/>
          </a:prstGeom>
        </p:spPr>
        <p:txBody>
          <a:bodyPr lIns="0" tIns="0" rIns="0" bIns="0" rtlCol="0" anchor="t">
            <a:spAutoFit/>
          </a:bodyPr>
          <a:lstStyle/>
          <a:p>
            <a:pPr marL="0" lvl="0" indent="0" algn="l">
              <a:lnSpc>
                <a:spcPts val="9179"/>
              </a:lnSpc>
            </a:pPr>
            <a:r>
              <a:rPr lang="en-US" sz="8499" b="1" spc="-212">
                <a:solidFill>
                  <a:srgbClr val="112D4E"/>
                </a:solidFill>
                <a:latin typeface="Barlow Bold"/>
                <a:ea typeface="Barlow Bold"/>
                <a:cs typeface="Barlow Bold"/>
                <a:sym typeface="Barlow Bold"/>
              </a:rPr>
              <a:t>Module 6: Discussion Questions</a:t>
            </a:r>
          </a:p>
        </p:txBody>
      </p:sp>
      <p:grpSp>
        <p:nvGrpSpPr>
          <p:cNvPr id="15" name="Group 15"/>
          <p:cNvGrpSpPr/>
          <p:nvPr/>
        </p:nvGrpSpPr>
        <p:grpSpPr>
          <a:xfrm>
            <a:off x="8830729" y="1028700"/>
            <a:ext cx="8875374" cy="1580135"/>
            <a:chOff x="0" y="0"/>
            <a:chExt cx="11833832" cy="2106847"/>
          </a:xfrm>
        </p:grpSpPr>
        <p:grpSp>
          <p:nvGrpSpPr>
            <p:cNvPr id="16" name="Group 16"/>
            <p:cNvGrpSpPr/>
            <p:nvPr/>
          </p:nvGrpSpPr>
          <p:grpSpPr>
            <a:xfrm>
              <a:off x="0" y="0"/>
              <a:ext cx="835390" cy="835390"/>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3183ED">
                      <a:alpha val="100000"/>
                    </a:srgbClr>
                  </a:gs>
                  <a:gs pos="100000">
                    <a:srgbClr val="56CCF2">
                      <a:alpha val="100000"/>
                    </a:srgbClr>
                  </a:gs>
                </a:gsLst>
                <a:lin ang="5400000"/>
              </a:gradFill>
            </p:spPr>
            <p:txBody>
              <a:bodyPr/>
              <a:lstStyle/>
              <a:p>
                <a:endParaRPr lang="en-US"/>
              </a:p>
            </p:txBody>
          </p:sp>
          <p:sp>
            <p:nvSpPr>
              <p:cNvPr id="18" name="TextBox 1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9" name="TextBox 19"/>
            <p:cNvSpPr txBox="1"/>
            <p:nvPr/>
          </p:nvSpPr>
          <p:spPr>
            <a:xfrm>
              <a:off x="1259313" y="1055985"/>
              <a:ext cx="10574519" cy="1050862"/>
            </a:xfrm>
            <a:prstGeom prst="rect">
              <a:avLst/>
            </a:prstGeom>
          </p:spPr>
          <p:txBody>
            <a:bodyPr lIns="0" tIns="0" rIns="0" bIns="0" rtlCol="0" anchor="t">
              <a:spAutoFit/>
            </a:bodyPr>
            <a:lstStyle/>
            <a:p>
              <a:pPr marL="0" lvl="0" indent="0" algn="l">
                <a:lnSpc>
                  <a:spcPts val="3283"/>
                </a:lnSpc>
              </a:pPr>
              <a:r>
                <a:rPr lang="en-US" sz="2345" spc="-44">
                  <a:solidFill>
                    <a:srgbClr val="000000"/>
                  </a:solidFill>
                  <a:latin typeface="Clear Sans"/>
                  <a:ea typeface="Clear Sans"/>
                  <a:cs typeface="Clear Sans"/>
                  <a:sym typeface="Clear Sans"/>
                </a:rPr>
                <a:t>How does local emergency management integrate with broader homeland security initiatives?</a:t>
              </a:r>
            </a:p>
          </p:txBody>
        </p:sp>
        <p:sp>
          <p:nvSpPr>
            <p:cNvPr id="20" name="TextBox 20"/>
            <p:cNvSpPr txBox="1"/>
            <p:nvPr/>
          </p:nvSpPr>
          <p:spPr>
            <a:xfrm>
              <a:off x="1259313" y="84395"/>
              <a:ext cx="5545439" cy="704700"/>
            </a:xfrm>
            <a:prstGeom prst="rect">
              <a:avLst/>
            </a:prstGeom>
          </p:spPr>
          <p:txBody>
            <a:bodyPr lIns="0" tIns="0" rIns="0" bIns="0" rtlCol="0" anchor="t">
              <a:spAutoFit/>
            </a:bodyPr>
            <a:lstStyle/>
            <a:p>
              <a:pPr marL="0" lvl="0" indent="0" algn="l">
                <a:lnSpc>
                  <a:spcPts val="3949"/>
                </a:lnSpc>
              </a:pPr>
              <a:r>
                <a:rPr lang="en-US" sz="3656" b="1" spc="-91">
                  <a:solidFill>
                    <a:srgbClr val="112D4E"/>
                  </a:solidFill>
                  <a:latin typeface="Barlow Bold"/>
                  <a:ea typeface="Barlow Bold"/>
                  <a:cs typeface="Barlow Bold"/>
                  <a:sym typeface="Barlow Bold"/>
                </a:rPr>
                <a:t>Integration</a:t>
              </a:r>
            </a:p>
          </p:txBody>
        </p:sp>
      </p:grpSp>
      <p:grpSp>
        <p:nvGrpSpPr>
          <p:cNvPr id="21" name="Group 21"/>
          <p:cNvGrpSpPr/>
          <p:nvPr/>
        </p:nvGrpSpPr>
        <p:grpSpPr>
          <a:xfrm>
            <a:off x="8830729" y="4414577"/>
            <a:ext cx="626542" cy="626542"/>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FB613">
                    <a:alpha val="100000"/>
                  </a:srgbClr>
                </a:gs>
                <a:gs pos="100000">
                  <a:srgbClr val="FFE42F">
                    <a:alpha val="100000"/>
                  </a:srgbClr>
                </a:gs>
              </a:gsLst>
              <a:lin ang="5400000"/>
            </a:gradFill>
          </p:spPr>
          <p:txBody>
            <a:bodyPr/>
            <a:lstStyle/>
            <a:p>
              <a:endParaRPr lang="en-US"/>
            </a:p>
          </p:txBody>
        </p:sp>
        <p:sp>
          <p:nvSpPr>
            <p:cNvPr id="23" name="TextBox 2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4" name="TextBox 24"/>
          <p:cNvSpPr txBox="1"/>
          <p:nvPr/>
        </p:nvSpPr>
        <p:spPr>
          <a:xfrm>
            <a:off x="9800130" y="5111393"/>
            <a:ext cx="8152540" cy="1207246"/>
          </a:xfrm>
          <a:prstGeom prst="rect">
            <a:avLst/>
          </a:prstGeom>
        </p:spPr>
        <p:txBody>
          <a:bodyPr lIns="0" tIns="0" rIns="0" bIns="0" rtlCol="0" anchor="t">
            <a:spAutoFit/>
          </a:bodyPr>
          <a:lstStyle/>
          <a:p>
            <a:pPr marL="0" lvl="0" indent="0" algn="l">
              <a:lnSpc>
                <a:spcPts val="3283"/>
              </a:lnSpc>
            </a:pPr>
            <a:r>
              <a:rPr lang="en-US" sz="2345" spc="-44">
                <a:solidFill>
                  <a:srgbClr val="000000"/>
                </a:solidFill>
                <a:latin typeface="Clear Sans"/>
                <a:ea typeface="Clear Sans"/>
                <a:cs typeface="Clear Sans"/>
                <a:sym typeface="Clear Sans"/>
              </a:rPr>
              <a:t>What resources are available to support local emergency management efforts related to homeland security? Who are some of the key partners to know?</a:t>
            </a:r>
          </a:p>
        </p:txBody>
      </p:sp>
      <p:sp>
        <p:nvSpPr>
          <p:cNvPr id="25" name="TextBox 25"/>
          <p:cNvSpPr txBox="1"/>
          <p:nvPr/>
        </p:nvSpPr>
        <p:spPr>
          <a:xfrm>
            <a:off x="9800130" y="4401893"/>
            <a:ext cx="5084117" cy="519000"/>
          </a:xfrm>
          <a:prstGeom prst="rect">
            <a:avLst/>
          </a:prstGeom>
        </p:spPr>
        <p:txBody>
          <a:bodyPr lIns="0" tIns="0" rIns="0" bIns="0" rtlCol="0" anchor="t">
            <a:spAutoFit/>
          </a:bodyPr>
          <a:lstStyle/>
          <a:p>
            <a:pPr marL="0" lvl="0" indent="0" algn="l">
              <a:lnSpc>
                <a:spcPts val="3949"/>
              </a:lnSpc>
            </a:pPr>
            <a:r>
              <a:rPr lang="en-US" sz="3656" b="1" spc="-91">
                <a:solidFill>
                  <a:srgbClr val="112D4E"/>
                </a:solidFill>
                <a:latin typeface="Barlow Bold"/>
                <a:ea typeface="Barlow Bold"/>
                <a:cs typeface="Barlow Bold"/>
                <a:sym typeface="Barlow Bold"/>
              </a:rPr>
              <a:t>Resources and Partners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grpSp>
        <p:nvGrpSpPr>
          <p:cNvPr id="2" name="Group 2"/>
          <p:cNvGrpSpPr/>
          <p:nvPr/>
        </p:nvGrpSpPr>
        <p:grpSpPr>
          <a:xfrm>
            <a:off x="-5198104" y="-1968163"/>
            <a:ext cx="7573225" cy="6508240"/>
            <a:chOff x="0" y="0"/>
            <a:chExt cx="812800" cy="698500"/>
          </a:xfrm>
        </p:grpSpPr>
        <p:sp>
          <p:nvSpPr>
            <p:cNvPr id="3" name="Freeform 3"/>
            <p:cNvSpPr/>
            <p:nvPr/>
          </p:nvSpPr>
          <p:spPr>
            <a:xfrm>
              <a:off x="7067" y="0"/>
              <a:ext cx="798666" cy="698500"/>
            </a:xfrm>
            <a:custGeom>
              <a:avLst/>
              <a:gdLst/>
              <a:ahLst/>
              <a:cxnLst/>
              <a:rect l="l" t="t" r="r" b="b"/>
              <a:pathLst>
                <a:path w="798666" h="698500">
                  <a:moveTo>
                    <a:pt x="787226" y="381060"/>
                  </a:moveTo>
                  <a:lnTo>
                    <a:pt x="621040" y="666690"/>
                  </a:lnTo>
                  <a:cubicBezTo>
                    <a:pt x="609582" y="686384"/>
                    <a:pt x="588516" y="698500"/>
                    <a:pt x="565731" y="698500"/>
                  </a:cubicBezTo>
                  <a:lnTo>
                    <a:pt x="232935" y="698500"/>
                  </a:lnTo>
                  <a:cubicBezTo>
                    <a:pt x="210150" y="698500"/>
                    <a:pt x="189084" y="686384"/>
                    <a:pt x="177626" y="666690"/>
                  </a:cubicBezTo>
                  <a:lnTo>
                    <a:pt x="11440" y="381060"/>
                  </a:lnTo>
                  <a:cubicBezTo>
                    <a:pt x="0" y="361396"/>
                    <a:pt x="0" y="337104"/>
                    <a:pt x="11440" y="317440"/>
                  </a:cubicBezTo>
                  <a:lnTo>
                    <a:pt x="177626" y="31810"/>
                  </a:lnTo>
                  <a:cubicBezTo>
                    <a:pt x="189084" y="12116"/>
                    <a:pt x="210150" y="0"/>
                    <a:pt x="232935" y="0"/>
                  </a:cubicBezTo>
                  <a:lnTo>
                    <a:pt x="565731" y="0"/>
                  </a:lnTo>
                  <a:cubicBezTo>
                    <a:pt x="588516" y="0"/>
                    <a:pt x="609582" y="12116"/>
                    <a:pt x="621040" y="31810"/>
                  </a:cubicBezTo>
                  <a:lnTo>
                    <a:pt x="787226" y="317440"/>
                  </a:lnTo>
                  <a:cubicBezTo>
                    <a:pt x="798666" y="337104"/>
                    <a:pt x="798666" y="361396"/>
                    <a:pt x="787226" y="381060"/>
                  </a:cubicBezTo>
                  <a:close/>
                </a:path>
              </a:pathLst>
            </a:custGeom>
            <a:gradFill rotWithShape="1">
              <a:gsLst>
                <a:gs pos="0">
                  <a:srgbClr val="153862">
                    <a:alpha val="100000"/>
                  </a:srgbClr>
                </a:gs>
                <a:gs pos="100000">
                  <a:srgbClr val="255389">
                    <a:alpha val="100000"/>
                  </a:srgbClr>
                </a:gs>
              </a:gsLst>
              <a:path path="circle">
                <a:fillToRect l="50000" t="50000" r="50000" b="50000"/>
              </a:path>
            </a:gradFill>
          </p:spPr>
          <p:txBody>
            <a:bodyPr/>
            <a:lstStyle/>
            <a:p>
              <a:endParaRPr lang="en-US"/>
            </a:p>
          </p:txBody>
        </p:sp>
        <p:sp>
          <p:nvSpPr>
            <p:cNvPr id="4" name="TextBox 4"/>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6557252" y="-1309297"/>
            <a:ext cx="6172867" cy="5304807"/>
            <a:chOff x="0" y="0"/>
            <a:chExt cx="812800" cy="698500"/>
          </a:xfrm>
        </p:grpSpPr>
        <p:sp>
          <p:nvSpPr>
            <p:cNvPr id="6" name="Freeform 6"/>
            <p:cNvSpPr/>
            <p:nvPr/>
          </p:nvSpPr>
          <p:spPr>
            <a:xfrm>
              <a:off x="8670" y="0"/>
              <a:ext cx="795460" cy="698500"/>
            </a:xfrm>
            <a:custGeom>
              <a:avLst/>
              <a:gdLst/>
              <a:ahLst/>
              <a:cxnLst/>
              <a:rect l="l" t="t" r="r" b="b"/>
              <a:pathLst>
                <a:path w="795460" h="698500">
                  <a:moveTo>
                    <a:pt x="781424" y="388276"/>
                  </a:moveTo>
                  <a:lnTo>
                    <a:pt x="623636" y="659474"/>
                  </a:lnTo>
                  <a:cubicBezTo>
                    <a:pt x="609578" y="683636"/>
                    <a:pt x="583733" y="698500"/>
                    <a:pt x="555779" y="698500"/>
                  </a:cubicBezTo>
                  <a:lnTo>
                    <a:pt x="239681" y="698500"/>
                  </a:lnTo>
                  <a:cubicBezTo>
                    <a:pt x="211727" y="698500"/>
                    <a:pt x="185882" y="683636"/>
                    <a:pt x="171824" y="659474"/>
                  </a:cubicBezTo>
                  <a:lnTo>
                    <a:pt x="14036" y="388276"/>
                  </a:lnTo>
                  <a:cubicBezTo>
                    <a:pt x="0" y="364152"/>
                    <a:pt x="0" y="334348"/>
                    <a:pt x="14036" y="310224"/>
                  </a:cubicBezTo>
                  <a:lnTo>
                    <a:pt x="171824" y="39026"/>
                  </a:lnTo>
                  <a:cubicBezTo>
                    <a:pt x="185882" y="14864"/>
                    <a:pt x="211727" y="0"/>
                    <a:pt x="239681" y="0"/>
                  </a:cubicBezTo>
                  <a:lnTo>
                    <a:pt x="555779" y="0"/>
                  </a:lnTo>
                  <a:cubicBezTo>
                    <a:pt x="583733" y="0"/>
                    <a:pt x="609578" y="14864"/>
                    <a:pt x="623636" y="39026"/>
                  </a:cubicBezTo>
                  <a:lnTo>
                    <a:pt x="781424" y="310224"/>
                  </a:lnTo>
                  <a:cubicBezTo>
                    <a:pt x="795460" y="334348"/>
                    <a:pt x="795460" y="364152"/>
                    <a:pt x="781424" y="388276"/>
                  </a:cubicBezTo>
                  <a:close/>
                </a:path>
              </a:pathLst>
            </a:custGeom>
            <a:solidFill>
              <a:srgbClr val="000000">
                <a:alpha val="0"/>
              </a:srgbClr>
            </a:solidFill>
            <a:ln w="66675" cap="rnd">
              <a:gradFill>
                <a:gsLst>
                  <a:gs pos="0">
                    <a:srgbClr val="112D4E">
                      <a:alpha val="100000"/>
                    </a:srgbClr>
                  </a:gs>
                  <a:gs pos="50000">
                    <a:srgbClr val="255389">
                      <a:alpha val="100000"/>
                    </a:srgbClr>
                  </a:gs>
                  <a:gs pos="100000">
                    <a:srgbClr val="2A96E4">
                      <a:alpha val="100000"/>
                    </a:srgbClr>
                  </a:gs>
                </a:gsLst>
                <a:lin ang="5400000"/>
              </a:gradFill>
              <a:prstDash val="solid"/>
              <a:round/>
            </a:ln>
          </p:spPr>
          <p:txBody>
            <a:bodyPr/>
            <a:lstStyle/>
            <a:p>
              <a:endParaRPr lang="en-US"/>
            </a:p>
          </p:txBody>
        </p:sp>
        <p:sp>
          <p:nvSpPr>
            <p:cNvPr id="7" name="TextBox 7"/>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4488400" y="-1309297"/>
            <a:ext cx="6172867" cy="5304807"/>
            <a:chOff x="0" y="0"/>
            <a:chExt cx="812800" cy="698500"/>
          </a:xfrm>
        </p:grpSpPr>
        <p:sp>
          <p:nvSpPr>
            <p:cNvPr id="9" name="Freeform 9"/>
            <p:cNvSpPr/>
            <p:nvPr/>
          </p:nvSpPr>
          <p:spPr>
            <a:xfrm>
              <a:off x="8670" y="0"/>
              <a:ext cx="795460" cy="698500"/>
            </a:xfrm>
            <a:custGeom>
              <a:avLst/>
              <a:gdLst/>
              <a:ahLst/>
              <a:cxnLst/>
              <a:rect l="l" t="t" r="r" b="b"/>
              <a:pathLst>
                <a:path w="795460" h="698500">
                  <a:moveTo>
                    <a:pt x="781424" y="388276"/>
                  </a:moveTo>
                  <a:lnTo>
                    <a:pt x="623636" y="659474"/>
                  </a:lnTo>
                  <a:cubicBezTo>
                    <a:pt x="609578" y="683636"/>
                    <a:pt x="583733" y="698500"/>
                    <a:pt x="555779" y="698500"/>
                  </a:cubicBezTo>
                  <a:lnTo>
                    <a:pt x="239681" y="698500"/>
                  </a:lnTo>
                  <a:cubicBezTo>
                    <a:pt x="211727" y="698500"/>
                    <a:pt x="185882" y="683636"/>
                    <a:pt x="171824" y="659474"/>
                  </a:cubicBezTo>
                  <a:lnTo>
                    <a:pt x="14036" y="388276"/>
                  </a:lnTo>
                  <a:cubicBezTo>
                    <a:pt x="0" y="364152"/>
                    <a:pt x="0" y="334348"/>
                    <a:pt x="14036" y="310224"/>
                  </a:cubicBezTo>
                  <a:lnTo>
                    <a:pt x="171824" y="39026"/>
                  </a:lnTo>
                  <a:cubicBezTo>
                    <a:pt x="185882" y="14864"/>
                    <a:pt x="211727" y="0"/>
                    <a:pt x="239681" y="0"/>
                  </a:cubicBezTo>
                  <a:lnTo>
                    <a:pt x="555779" y="0"/>
                  </a:lnTo>
                  <a:cubicBezTo>
                    <a:pt x="583733" y="0"/>
                    <a:pt x="609578" y="14864"/>
                    <a:pt x="623636" y="39026"/>
                  </a:cubicBezTo>
                  <a:lnTo>
                    <a:pt x="781424" y="310224"/>
                  </a:lnTo>
                  <a:cubicBezTo>
                    <a:pt x="795460" y="334348"/>
                    <a:pt x="795460" y="364152"/>
                    <a:pt x="781424" y="388276"/>
                  </a:cubicBezTo>
                  <a:close/>
                </a:path>
              </a:pathLst>
            </a:custGeom>
            <a:solidFill>
              <a:srgbClr val="000000">
                <a:alpha val="0"/>
              </a:srgbClr>
            </a:solidFill>
            <a:ln w="66675" cap="rnd">
              <a:gradFill>
                <a:gsLst>
                  <a:gs pos="0">
                    <a:srgbClr val="112D4E">
                      <a:alpha val="100000"/>
                    </a:srgbClr>
                  </a:gs>
                  <a:gs pos="50000">
                    <a:srgbClr val="255389">
                      <a:alpha val="100000"/>
                    </a:srgbClr>
                  </a:gs>
                  <a:gs pos="100000">
                    <a:srgbClr val="2A96E4">
                      <a:alpha val="100000"/>
                    </a:srgbClr>
                  </a:gs>
                </a:gsLst>
                <a:lin ang="5400000"/>
              </a:gradFill>
              <a:prstDash val="solid"/>
              <a:round/>
            </a:ln>
          </p:spPr>
          <p:txBody>
            <a:bodyPr/>
            <a:lstStyle/>
            <a:p>
              <a:endParaRPr lang="en-US"/>
            </a:p>
          </p:txBody>
        </p:sp>
        <p:sp>
          <p:nvSpPr>
            <p:cNvPr id="10" name="TextBox 10"/>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rot="-10800000">
            <a:off x="15401426" y="-1548695"/>
            <a:ext cx="3715747" cy="4323778"/>
            <a:chOff x="0" y="0"/>
            <a:chExt cx="698500" cy="812800"/>
          </a:xfrm>
        </p:grpSpPr>
        <p:sp>
          <p:nvSpPr>
            <p:cNvPr id="12" name="Freeform 12"/>
            <p:cNvSpPr/>
            <p:nvPr/>
          </p:nvSpPr>
          <p:spPr>
            <a:xfrm>
              <a:off x="0" y="7564"/>
              <a:ext cx="698500" cy="797671"/>
            </a:xfrm>
            <a:custGeom>
              <a:avLst/>
              <a:gdLst/>
              <a:ahLst/>
              <a:cxnLst/>
              <a:rect l="l" t="t" r="r" b="b"/>
              <a:pathLst>
                <a:path w="698500" h="797671">
                  <a:moveTo>
                    <a:pt x="383298" y="12246"/>
                  </a:moveTo>
                  <a:lnTo>
                    <a:pt x="664452" y="175826"/>
                  </a:lnTo>
                  <a:cubicBezTo>
                    <a:pt x="685532" y="188091"/>
                    <a:pt x="698500" y="210640"/>
                    <a:pt x="698500" y="235028"/>
                  </a:cubicBezTo>
                  <a:lnTo>
                    <a:pt x="698500" y="562644"/>
                  </a:lnTo>
                  <a:cubicBezTo>
                    <a:pt x="698500" y="587032"/>
                    <a:pt x="685532" y="609581"/>
                    <a:pt x="664452" y="621846"/>
                  </a:cubicBezTo>
                  <a:lnTo>
                    <a:pt x="383298" y="785426"/>
                  </a:lnTo>
                  <a:cubicBezTo>
                    <a:pt x="362251" y="797672"/>
                    <a:pt x="336249" y="797672"/>
                    <a:pt x="315202" y="785426"/>
                  </a:cubicBezTo>
                  <a:lnTo>
                    <a:pt x="34048" y="621846"/>
                  </a:lnTo>
                  <a:cubicBezTo>
                    <a:pt x="12968" y="609581"/>
                    <a:pt x="0" y="587032"/>
                    <a:pt x="0" y="562644"/>
                  </a:cubicBezTo>
                  <a:lnTo>
                    <a:pt x="0" y="235028"/>
                  </a:lnTo>
                  <a:cubicBezTo>
                    <a:pt x="0" y="210640"/>
                    <a:pt x="12968" y="188091"/>
                    <a:pt x="34048" y="175826"/>
                  </a:cubicBezTo>
                  <a:lnTo>
                    <a:pt x="315202" y="12246"/>
                  </a:lnTo>
                  <a:cubicBezTo>
                    <a:pt x="336249" y="0"/>
                    <a:pt x="362251" y="0"/>
                    <a:pt x="383298" y="12246"/>
                  </a:cubicBezTo>
                  <a:close/>
                </a:path>
              </a:pathLst>
            </a:custGeom>
            <a:solidFill>
              <a:srgbClr val="000000">
                <a:alpha val="0"/>
              </a:srgbClr>
            </a:solidFill>
            <a:ln w="133350" cap="rnd">
              <a:gradFill>
                <a:gsLst>
                  <a:gs pos="0">
                    <a:srgbClr val="FFB613">
                      <a:alpha val="100000"/>
                    </a:srgbClr>
                  </a:gs>
                  <a:gs pos="100000">
                    <a:srgbClr val="FFE42F">
                      <a:alpha val="100000"/>
                    </a:srgbClr>
                  </a:gs>
                </a:gsLst>
                <a:lin ang="5400000"/>
              </a:gradFill>
              <a:prstDash val="solid"/>
              <a:round/>
            </a:ln>
          </p:spPr>
          <p:txBody>
            <a:bodyPr/>
            <a:lstStyle/>
            <a:p>
              <a:endParaRPr lang="en-US"/>
            </a:p>
          </p:txBody>
        </p:sp>
        <p:sp>
          <p:nvSpPr>
            <p:cNvPr id="13" name="TextBox 13"/>
            <p:cNvSpPr txBox="1"/>
            <p:nvPr/>
          </p:nvSpPr>
          <p:spPr>
            <a:xfrm>
              <a:off x="0" y="101600"/>
              <a:ext cx="698500" cy="571500"/>
            </a:xfrm>
            <a:prstGeom prst="rect">
              <a:avLst/>
            </a:prstGeom>
          </p:spPr>
          <p:txBody>
            <a:bodyPr lIns="120277" tIns="120277" rIns="120277" bIns="120277" rtlCol="0" anchor="ctr"/>
            <a:lstStyle/>
            <a:p>
              <a:pPr algn="ctr">
                <a:lnSpc>
                  <a:spcPts val="2659"/>
                </a:lnSpc>
              </a:pPr>
              <a:endParaRPr/>
            </a:p>
          </p:txBody>
        </p:sp>
      </p:grpSp>
      <p:grpSp>
        <p:nvGrpSpPr>
          <p:cNvPr id="14" name="Group 14"/>
          <p:cNvGrpSpPr/>
          <p:nvPr/>
        </p:nvGrpSpPr>
        <p:grpSpPr>
          <a:xfrm rot="-10800000">
            <a:off x="-930682" y="-1548695"/>
            <a:ext cx="3715747" cy="4323778"/>
            <a:chOff x="0" y="0"/>
            <a:chExt cx="698500" cy="812800"/>
          </a:xfrm>
        </p:grpSpPr>
        <p:sp>
          <p:nvSpPr>
            <p:cNvPr id="15" name="Freeform 15"/>
            <p:cNvSpPr/>
            <p:nvPr/>
          </p:nvSpPr>
          <p:spPr>
            <a:xfrm>
              <a:off x="0" y="7564"/>
              <a:ext cx="698500" cy="797671"/>
            </a:xfrm>
            <a:custGeom>
              <a:avLst/>
              <a:gdLst/>
              <a:ahLst/>
              <a:cxnLst/>
              <a:rect l="l" t="t" r="r" b="b"/>
              <a:pathLst>
                <a:path w="698500" h="797671">
                  <a:moveTo>
                    <a:pt x="383298" y="12246"/>
                  </a:moveTo>
                  <a:lnTo>
                    <a:pt x="664452" y="175826"/>
                  </a:lnTo>
                  <a:cubicBezTo>
                    <a:pt x="685532" y="188091"/>
                    <a:pt x="698500" y="210640"/>
                    <a:pt x="698500" y="235028"/>
                  </a:cubicBezTo>
                  <a:lnTo>
                    <a:pt x="698500" y="562644"/>
                  </a:lnTo>
                  <a:cubicBezTo>
                    <a:pt x="698500" y="587032"/>
                    <a:pt x="685532" y="609581"/>
                    <a:pt x="664452" y="621846"/>
                  </a:cubicBezTo>
                  <a:lnTo>
                    <a:pt x="383298" y="785426"/>
                  </a:lnTo>
                  <a:cubicBezTo>
                    <a:pt x="362251" y="797672"/>
                    <a:pt x="336249" y="797672"/>
                    <a:pt x="315202" y="785426"/>
                  </a:cubicBezTo>
                  <a:lnTo>
                    <a:pt x="34048" y="621846"/>
                  </a:lnTo>
                  <a:cubicBezTo>
                    <a:pt x="12968" y="609581"/>
                    <a:pt x="0" y="587032"/>
                    <a:pt x="0" y="562644"/>
                  </a:cubicBezTo>
                  <a:lnTo>
                    <a:pt x="0" y="235028"/>
                  </a:lnTo>
                  <a:cubicBezTo>
                    <a:pt x="0" y="210640"/>
                    <a:pt x="12968" y="188091"/>
                    <a:pt x="34048" y="175826"/>
                  </a:cubicBezTo>
                  <a:lnTo>
                    <a:pt x="315202" y="12246"/>
                  </a:lnTo>
                  <a:cubicBezTo>
                    <a:pt x="336249" y="0"/>
                    <a:pt x="362251" y="0"/>
                    <a:pt x="383298" y="12246"/>
                  </a:cubicBezTo>
                  <a:close/>
                </a:path>
              </a:pathLst>
            </a:custGeom>
            <a:solidFill>
              <a:srgbClr val="000000">
                <a:alpha val="0"/>
              </a:srgbClr>
            </a:solidFill>
            <a:ln w="133350" cap="rnd">
              <a:gradFill>
                <a:gsLst>
                  <a:gs pos="0">
                    <a:srgbClr val="FFB613">
                      <a:alpha val="100000"/>
                    </a:srgbClr>
                  </a:gs>
                  <a:gs pos="100000">
                    <a:srgbClr val="FFE42F">
                      <a:alpha val="100000"/>
                    </a:srgbClr>
                  </a:gs>
                </a:gsLst>
                <a:lin ang="5400000"/>
              </a:gradFill>
              <a:prstDash val="solid"/>
              <a:round/>
            </a:ln>
          </p:spPr>
          <p:txBody>
            <a:bodyPr/>
            <a:lstStyle/>
            <a:p>
              <a:endParaRPr lang="en-US"/>
            </a:p>
          </p:txBody>
        </p:sp>
        <p:sp>
          <p:nvSpPr>
            <p:cNvPr id="16" name="TextBox 16"/>
            <p:cNvSpPr txBox="1"/>
            <p:nvPr/>
          </p:nvSpPr>
          <p:spPr>
            <a:xfrm>
              <a:off x="0" y="101600"/>
              <a:ext cx="698500" cy="571500"/>
            </a:xfrm>
            <a:prstGeom prst="rect">
              <a:avLst/>
            </a:prstGeom>
          </p:spPr>
          <p:txBody>
            <a:bodyPr lIns="120277" tIns="120277" rIns="120277" bIns="120277" rtlCol="0" anchor="ctr"/>
            <a:lstStyle/>
            <a:p>
              <a:pPr algn="ctr">
                <a:lnSpc>
                  <a:spcPts val="2659"/>
                </a:lnSpc>
              </a:pPr>
              <a:endParaRPr/>
            </a:p>
          </p:txBody>
        </p:sp>
      </p:grpSp>
      <p:grpSp>
        <p:nvGrpSpPr>
          <p:cNvPr id="17" name="Group 17"/>
          <p:cNvGrpSpPr/>
          <p:nvPr/>
        </p:nvGrpSpPr>
        <p:grpSpPr>
          <a:xfrm>
            <a:off x="4490171" y="613195"/>
            <a:ext cx="9643715" cy="937688"/>
            <a:chOff x="0" y="0"/>
            <a:chExt cx="12858286" cy="1250251"/>
          </a:xfrm>
        </p:grpSpPr>
        <p:grpSp>
          <p:nvGrpSpPr>
            <p:cNvPr id="18" name="Group 18"/>
            <p:cNvGrpSpPr/>
            <p:nvPr/>
          </p:nvGrpSpPr>
          <p:grpSpPr>
            <a:xfrm rot="-10800000">
              <a:off x="0" y="0"/>
              <a:ext cx="12858286" cy="1250251"/>
              <a:chOff x="0" y="0"/>
              <a:chExt cx="7019005" cy="682480"/>
            </a:xfrm>
          </p:grpSpPr>
          <p:sp>
            <p:nvSpPr>
              <p:cNvPr id="19" name="Freeform 19"/>
              <p:cNvSpPr/>
              <p:nvPr/>
            </p:nvSpPr>
            <p:spPr>
              <a:xfrm>
                <a:off x="3503" y="0"/>
                <a:ext cx="7011999" cy="682480"/>
              </a:xfrm>
              <a:custGeom>
                <a:avLst/>
                <a:gdLst/>
                <a:ahLst/>
                <a:cxnLst/>
                <a:rect l="l" t="t" r="r" b="b"/>
                <a:pathLst>
                  <a:path w="7011999" h="682480">
                    <a:moveTo>
                      <a:pt x="215753" y="682480"/>
                    </a:moveTo>
                    <a:lnTo>
                      <a:pt x="6796246" y="682480"/>
                    </a:lnTo>
                    <a:cubicBezTo>
                      <a:pt x="6805771" y="682480"/>
                      <a:pt x="6814165" y="676221"/>
                      <a:pt x="6816884" y="667091"/>
                    </a:cubicBezTo>
                    <a:lnTo>
                      <a:pt x="7010920" y="15388"/>
                    </a:lnTo>
                    <a:cubicBezTo>
                      <a:pt x="7011999" y="11765"/>
                      <a:pt x="7011303" y="7846"/>
                      <a:pt x="7009043" y="4816"/>
                    </a:cubicBezTo>
                    <a:cubicBezTo>
                      <a:pt x="7006784" y="1785"/>
                      <a:pt x="7003226" y="0"/>
                      <a:pt x="6999446" y="0"/>
                    </a:cubicBezTo>
                    <a:lnTo>
                      <a:pt x="12553" y="0"/>
                    </a:lnTo>
                    <a:cubicBezTo>
                      <a:pt x="8773" y="0"/>
                      <a:pt x="5215" y="1785"/>
                      <a:pt x="2955" y="4816"/>
                    </a:cubicBezTo>
                    <a:cubicBezTo>
                      <a:pt x="696" y="7846"/>
                      <a:pt x="0" y="11765"/>
                      <a:pt x="1079" y="15388"/>
                    </a:cubicBezTo>
                    <a:lnTo>
                      <a:pt x="195115" y="667091"/>
                    </a:lnTo>
                    <a:cubicBezTo>
                      <a:pt x="197834" y="676221"/>
                      <a:pt x="206227" y="682480"/>
                      <a:pt x="215753" y="682480"/>
                    </a:cubicBezTo>
                    <a:close/>
                  </a:path>
                </a:pathLst>
              </a:custGeom>
              <a:gradFill rotWithShape="1">
                <a:gsLst>
                  <a:gs pos="0">
                    <a:srgbClr val="3183ED">
                      <a:alpha val="100000"/>
                    </a:srgbClr>
                  </a:gs>
                  <a:gs pos="100000">
                    <a:srgbClr val="56CCF2">
                      <a:alpha val="100000"/>
                    </a:srgbClr>
                  </a:gs>
                </a:gsLst>
                <a:lin ang="5400000"/>
              </a:gradFill>
              <a:ln cap="sq">
                <a:noFill/>
                <a:prstDash val="solid"/>
                <a:miter/>
              </a:ln>
            </p:spPr>
            <p:txBody>
              <a:bodyPr/>
              <a:lstStyle/>
              <a:p>
                <a:endParaRPr lang="en-US"/>
              </a:p>
            </p:txBody>
          </p:sp>
          <p:sp>
            <p:nvSpPr>
              <p:cNvPr id="20" name="TextBox 20"/>
              <p:cNvSpPr txBox="1"/>
              <p:nvPr/>
            </p:nvSpPr>
            <p:spPr>
              <a:xfrm>
                <a:off x="127000" y="-38100"/>
                <a:ext cx="6765005" cy="720580"/>
              </a:xfrm>
              <a:prstGeom prst="rect">
                <a:avLst/>
              </a:prstGeom>
            </p:spPr>
            <p:txBody>
              <a:bodyPr lIns="50800" tIns="50800" rIns="50800" bIns="50800" rtlCol="0" anchor="ctr"/>
              <a:lstStyle/>
              <a:p>
                <a:pPr algn="ctr">
                  <a:lnSpc>
                    <a:spcPts val="2659"/>
                  </a:lnSpc>
                </a:pPr>
                <a:endParaRPr/>
              </a:p>
            </p:txBody>
          </p:sp>
        </p:grpSp>
        <p:sp>
          <p:nvSpPr>
            <p:cNvPr id="21" name="TextBox 21"/>
            <p:cNvSpPr txBox="1"/>
            <p:nvPr/>
          </p:nvSpPr>
          <p:spPr>
            <a:xfrm>
              <a:off x="1647069" y="69850"/>
              <a:ext cx="9564148" cy="1001552"/>
            </a:xfrm>
            <a:prstGeom prst="rect">
              <a:avLst/>
            </a:prstGeom>
          </p:spPr>
          <p:txBody>
            <a:bodyPr lIns="0" tIns="0" rIns="0" bIns="0" rtlCol="0" anchor="t">
              <a:spAutoFit/>
            </a:bodyPr>
            <a:lstStyle/>
            <a:p>
              <a:pPr marL="0" lvl="0" indent="0" algn="ctr">
                <a:lnSpc>
                  <a:spcPts val="5644"/>
                </a:lnSpc>
              </a:pPr>
              <a:r>
                <a:rPr lang="en-US" sz="5226" b="1">
                  <a:solidFill>
                    <a:srgbClr val="FFFFFF"/>
                  </a:solidFill>
                  <a:latin typeface="Barlow Bold"/>
                  <a:ea typeface="Barlow Bold"/>
                  <a:cs typeface="Barlow Bold"/>
                  <a:sym typeface="Barlow Bold"/>
                </a:rPr>
                <a:t>Tools and Resources</a:t>
              </a:r>
            </a:p>
          </p:txBody>
        </p:sp>
      </p:grpSp>
      <p:grpSp>
        <p:nvGrpSpPr>
          <p:cNvPr id="22" name="Group 22"/>
          <p:cNvGrpSpPr/>
          <p:nvPr/>
        </p:nvGrpSpPr>
        <p:grpSpPr>
          <a:xfrm rot="-10800000">
            <a:off x="704215" y="3689397"/>
            <a:ext cx="7522655" cy="6836691"/>
            <a:chOff x="0" y="0"/>
            <a:chExt cx="894353" cy="812800"/>
          </a:xfrm>
        </p:grpSpPr>
        <p:sp>
          <p:nvSpPr>
            <p:cNvPr id="23" name="Freeform 23"/>
            <p:cNvSpPr/>
            <p:nvPr/>
          </p:nvSpPr>
          <p:spPr>
            <a:xfrm>
              <a:off x="0" y="0"/>
              <a:ext cx="894353" cy="811568"/>
            </a:xfrm>
            <a:custGeom>
              <a:avLst/>
              <a:gdLst/>
              <a:ahLst/>
              <a:cxnLst/>
              <a:rect l="l" t="t" r="r" b="b"/>
              <a:pathLst>
                <a:path w="894353" h="811568">
                  <a:moveTo>
                    <a:pt x="894353" y="14472"/>
                  </a:moveTo>
                  <a:lnTo>
                    <a:pt x="894353" y="684028"/>
                  </a:lnTo>
                  <a:cubicBezTo>
                    <a:pt x="894353" y="692543"/>
                    <a:pt x="888581" y="699975"/>
                    <a:pt x="880331" y="702084"/>
                  </a:cubicBezTo>
                  <a:lnTo>
                    <a:pt x="461198" y="809216"/>
                  </a:lnTo>
                  <a:cubicBezTo>
                    <a:pt x="451998" y="811568"/>
                    <a:pt x="442355" y="811568"/>
                    <a:pt x="433155" y="809216"/>
                  </a:cubicBezTo>
                  <a:lnTo>
                    <a:pt x="14022" y="702084"/>
                  </a:lnTo>
                  <a:cubicBezTo>
                    <a:pt x="5772" y="699975"/>
                    <a:pt x="0" y="692543"/>
                    <a:pt x="0" y="684028"/>
                  </a:cubicBezTo>
                  <a:lnTo>
                    <a:pt x="0" y="14472"/>
                  </a:lnTo>
                  <a:cubicBezTo>
                    <a:pt x="0" y="6480"/>
                    <a:pt x="6480" y="0"/>
                    <a:pt x="14472" y="0"/>
                  </a:cubicBezTo>
                  <a:lnTo>
                    <a:pt x="879881" y="0"/>
                  </a:lnTo>
                  <a:cubicBezTo>
                    <a:pt x="887873" y="0"/>
                    <a:pt x="894353" y="6480"/>
                    <a:pt x="894353" y="14472"/>
                  </a:cubicBezTo>
                  <a:close/>
                </a:path>
              </a:pathLst>
            </a:custGeom>
            <a:gradFill rotWithShape="1">
              <a:gsLst>
                <a:gs pos="0">
                  <a:srgbClr val="FFB613">
                    <a:alpha val="100000"/>
                  </a:srgbClr>
                </a:gs>
                <a:gs pos="100000">
                  <a:srgbClr val="FFE42F">
                    <a:alpha val="100000"/>
                  </a:srgbClr>
                </a:gs>
              </a:gsLst>
              <a:lin ang="5400000"/>
            </a:gradFill>
          </p:spPr>
          <p:txBody>
            <a:bodyPr/>
            <a:lstStyle/>
            <a:p>
              <a:endParaRPr lang="en-US"/>
            </a:p>
          </p:txBody>
        </p:sp>
        <p:sp>
          <p:nvSpPr>
            <p:cNvPr id="24" name="TextBox 24"/>
            <p:cNvSpPr txBox="1"/>
            <p:nvPr/>
          </p:nvSpPr>
          <p:spPr>
            <a:xfrm>
              <a:off x="0" y="-38100"/>
              <a:ext cx="894353" cy="736600"/>
            </a:xfrm>
            <a:prstGeom prst="rect">
              <a:avLst/>
            </a:prstGeom>
          </p:spPr>
          <p:txBody>
            <a:bodyPr lIns="50800" tIns="50800" rIns="50800" bIns="50800" rtlCol="0" anchor="ctr"/>
            <a:lstStyle/>
            <a:p>
              <a:pPr algn="ctr">
                <a:lnSpc>
                  <a:spcPts val="2659"/>
                </a:lnSpc>
              </a:pPr>
              <a:endParaRPr/>
            </a:p>
          </p:txBody>
        </p:sp>
      </p:grpSp>
      <p:sp>
        <p:nvSpPr>
          <p:cNvPr id="25" name="Freeform 25"/>
          <p:cNvSpPr/>
          <p:nvPr/>
        </p:nvSpPr>
        <p:spPr>
          <a:xfrm rot="-5400000">
            <a:off x="128197" y="5081486"/>
            <a:ext cx="8794773" cy="7699365"/>
          </a:xfrm>
          <a:custGeom>
            <a:avLst/>
            <a:gdLst/>
            <a:ahLst/>
            <a:cxnLst/>
            <a:rect l="l" t="t" r="r" b="b"/>
            <a:pathLst>
              <a:path w="8794773" h="7699365">
                <a:moveTo>
                  <a:pt x="0" y="0"/>
                </a:moveTo>
                <a:lnTo>
                  <a:pt x="8794773" y="0"/>
                </a:lnTo>
                <a:lnTo>
                  <a:pt x="8794773" y="7699364"/>
                </a:lnTo>
                <a:lnTo>
                  <a:pt x="0" y="7699364"/>
                </a:lnTo>
                <a:lnTo>
                  <a:pt x="0" y="0"/>
                </a:lnTo>
                <a:close/>
              </a:path>
            </a:pathLst>
          </a:custGeom>
          <a:blipFill>
            <a:blip r:embed="rId3">
              <a:alphaModFix amt="49000"/>
            </a:blip>
            <a:stretch>
              <a:fillRect l="-21319" r="-21319"/>
            </a:stretch>
          </a:blipFill>
        </p:spPr>
        <p:txBody>
          <a:bodyPr/>
          <a:lstStyle/>
          <a:p>
            <a:endParaRPr lang="en-US"/>
          </a:p>
        </p:txBody>
      </p:sp>
      <p:grpSp>
        <p:nvGrpSpPr>
          <p:cNvPr id="26" name="Group 26"/>
          <p:cNvGrpSpPr/>
          <p:nvPr/>
        </p:nvGrpSpPr>
        <p:grpSpPr>
          <a:xfrm>
            <a:off x="1235582" y="4954561"/>
            <a:ext cx="6479934" cy="6906022"/>
            <a:chOff x="0" y="0"/>
            <a:chExt cx="1636677" cy="1744297"/>
          </a:xfrm>
        </p:grpSpPr>
        <p:sp>
          <p:nvSpPr>
            <p:cNvPr id="27" name="Freeform 27"/>
            <p:cNvSpPr/>
            <p:nvPr/>
          </p:nvSpPr>
          <p:spPr>
            <a:xfrm>
              <a:off x="0" y="0"/>
              <a:ext cx="1636677" cy="1744297"/>
            </a:xfrm>
            <a:custGeom>
              <a:avLst/>
              <a:gdLst/>
              <a:ahLst/>
              <a:cxnLst/>
              <a:rect l="l" t="t" r="r" b="b"/>
              <a:pathLst>
                <a:path w="1636677" h="1744297">
                  <a:moveTo>
                    <a:pt x="43011" y="0"/>
                  </a:moveTo>
                  <a:lnTo>
                    <a:pt x="1593666" y="0"/>
                  </a:lnTo>
                  <a:cubicBezTo>
                    <a:pt x="1617421" y="0"/>
                    <a:pt x="1636677" y="19257"/>
                    <a:pt x="1636677" y="43011"/>
                  </a:cubicBezTo>
                  <a:lnTo>
                    <a:pt x="1636677" y="1701286"/>
                  </a:lnTo>
                  <a:cubicBezTo>
                    <a:pt x="1636677" y="1712693"/>
                    <a:pt x="1632146" y="1723633"/>
                    <a:pt x="1624080" y="1731699"/>
                  </a:cubicBezTo>
                  <a:cubicBezTo>
                    <a:pt x="1616013" y="1739765"/>
                    <a:pt x="1605073" y="1744297"/>
                    <a:pt x="1593666" y="1744297"/>
                  </a:cubicBezTo>
                  <a:lnTo>
                    <a:pt x="43011" y="1744297"/>
                  </a:lnTo>
                  <a:cubicBezTo>
                    <a:pt x="19257" y="1744297"/>
                    <a:pt x="0" y="1725040"/>
                    <a:pt x="0" y="1701286"/>
                  </a:cubicBezTo>
                  <a:lnTo>
                    <a:pt x="0" y="43011"/>
                  </a:lnTo>
                  <a:cubicBezTo>
                    <a:pt x="0" y="19257"/>
                    <a:pt x="19257" y="0"/>
                    <a:pt x="43011" y="0"/>
                  </a:cubicBezTo>
                  <a:close/>
                </a:path>
              </a:pathLst>
            </a:custGeom>
            <a:solidFill>
              <a:srgbClr val="FFFFFF"/>
            </a:solidFill>
          </p:spPr>
          <p:txBody>
            <a:bodyPr/>
            <a:lstStyle/>
            <a:p>
              <a:endParaRPr lang="en-US"/>
            </a:p>
          </p:txBody>
        </p:sp>
        <p:sp>
          <p:nvSpPr>
            <p:cNvPr id="28" name="TextBox 28"/>
            <p:cNvSpPr txBox="1"/>
            <p:nvPr/>
          </p:nvSpPr>
          <p:spPr>
            <a:xfrm>
              <a:off x="0" y="-28575"/>
              <a:ext cx="1636677" cy="1772872"/>
            </a:xfrm>
            <a:prstGeom prst="rect">
              <a:avLst/>
            </a:prstGeom>
          </p:spPr>
          <p:txBody>
            <a:bodyPr lIns="50800" tIns="50800" rIns="50800" bIns="50800" rtlCol="0" anchor="ctr"/>
            <a:lstStyle/>
            <a:p>
              <a:pPr algn="ctr">
                <a:lnSpc>
                  <a:spcPts val="2659"/>
                </a:lnSpc>
              </a:pPr>
              <a:endParaRPr/>
            </a:p>
          </p:txBody>
        </p:sp>
      </p:grpSp>
      <p:grpSp>
        <p:nvGrpSpPr>
          <p:cNvPr id="29" name="Group 29"/>
          <p:cNvGrpSpPr/>
          <p:nvPr/>
        </p:nvGrpSpPr>
        <p:grpSpPr>
          <a:xfrm>
            <a:off x="3554410" y="2747815"/>
            <a:ext cx="1534815" cy="1785967"/>
            <a:chOff x="0" y="0"/>
            <a:chExt cx="698500" cy="812800"/>
          </a:xfrm>
        </p:grpSpPr>
        <p:sp>
          <p:nvSpPr>
            <p:cNvPr id="30" name="Freeform 30"/>
            <p:cNvSpPr/>
            <p:nvPr/>
          </p:nvSpPr>
          <p:spPr>
            <a:xfrm>
              <a:off x="0" y="14983"/>
              <a:ext cx="698500" cy="782834"/>
            </a:xfrm>
            <a:custGeom>
              <a:avLst/>
              <a:gdLst/>
              <a:ahLst/>
              <a:cxnLst/>
              <a:rect l="l" t="t" r="r" b="b"/>
              <a:pathLst>
                <a:path w="698500" h="782834">
                  <a:moveTo>
                    <a:pt x="416693" y="24257"/>
                  </a:moveTo>
                  <a:lnTo>
                    <a:pt x="631057" y="148977"/>
                  </a:lnTo>
                  <a:cubicBezTo>
                    <a:pt x="672812" y="173272"/>
                    <a:pt x="698500" y="217936"/>
                    <a:pt x="698500" y="266245"/>
                  </a:cubicBezTo>
                  <a:lnTo>
                    <a:pt x="698500" y="516589"/>
                  </a:lnTo>
                  <a:cubicBezTo>
                    <a:pt x="698500" y="564898"/>
                    <a:pt x="672812" y="609563"/>
                    <a:pt x="631057" y="633857"/>
                  </a:cubicBezTo>
                  <a:lnTo>
                    <a:pt x="416693" y="758577"/>
                  </a:lnTo>
                  <a:cubicBezTo>
                    <a:pt x="375002" y="782834"/>
                    <a:pt x="323498" y="782834"/>
                    <a:pt x="281807" y="758577"/>
                  </a:cubicBezTo>
                  <a:lnTo>
                    <a:pt x="67443" y="633857"/>
                  </a:lnTo>
                  <a:cubicBezTo>
                    <a:pt x="25688" y="609563"/>
                    <a:pt x="0" y="564898"/>
                    <a:pt x="0" y="516589"/>
                  </a:cubicBezTo>
                  <a:lnTo>
                    <a:pt x="0" y="266245"/>
                  </a:lnTo>
                  <a:cubicBezTo>
                    <a:pt x="0" y="217936"/>
                    <a:pt x="25688" y="173272"/>
                    <a:pt x="67443" y="148977"/>
                  </a:cubicBezTo>
                  <a:lnTo>
                    <a:pt x="281807" y="24257"/>
                  </a:lnTo>
                  <a:cubicBezTo>
                    <a:pt x="323498" y="0"/>
                    <a:pt x="375002" y="0"/>
                    <a:pt x="416693" y="24257"/>
                  </a:cubicBezTo>
                  <a:close/>
                </a:path>
              </a:pathLst>
            </a:custGeom>
            <a:gradFill rotWithShape="1">
              <a:gsLst>
                <a:gs pos="0">
                  <a:srgbClr val="3183ED">
                    <a:alpha val="100000"/>
                  </a:srgbClr>
                </a:gs>
                <a:gs pos="100000">
                  <a:srgbClr val="56CCF2">
                    <a:alpha val="100000"/>
                  </a:srgbClr>
                </a:gs>
              </a:gsLst>
              <a:lin ang="5400000"/>
            </a:gradFill>
            <a:ln w="12700" cap="sq">
              <a:solidFill>
                <a:srgbClr val="000000"/>
              </a:solidFill>
              <a:prstDash val="solid"/>
              <a:miter/>
            </a:ln>
          </p:spPr>
          <p:txBody>
            <a:bodyPr/>
            <a:lstStyle/>
            <a:p>
              <a:endParaRPr lang="en-US"/>
            </a:p>
          </p:txBody>
        </p:sp>
      </p:grpSp>
      <p:sp>
        <p:nvSpPr>
          <p:cNvPr id="31" name="Freeform 31"/>
          <p:cNvSpPr/>
          <p:nvPr/>
        </p:nvSpPr>
        <p:spPr>
          <a:xfrm>
            <a:off x="3907426" y="3198244"/>
            <a:ext cx="828783" cy="885108"/>
          </a:xfrm>
          <a:custGeom>
            <a:avLst/>
            <a:gdLst/>
            <a:ahLst/>
            <a:cxnLst/>
            <a:rect l="l" t="t" r="r" b="b"/>
            <a:pathLst>
              <a:path w="828783" h="885108">
                <a:moveTo>
                  <a:pt x="0" y="0"/>
                </a:moveTo>
                <a:lnTo>
                  <a:pt x="828783" y="0"/>
                </a:lnTo>
                <a:lnTo>
                  <a:pt x="828783" y="885108"/>
                </a:lnTo>
                <a:lnTo>
                  <a:pt x="0" y="8851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2" name="Freeform 32"/>
          <p:cNvSpPr/>
          <p:nvPr/>
        </p:nvSpPr>
        <p:spPr>
          <a:xfrm>
            <a:off x="9312028" y="3198244"/>
            <a:ext cx="4790505" cy="6339194"/>
          </a:xfrm>
          <a:custGeom>
            <a:avLst/>
            <a:gdLst/>
            <a:ahLst/>
            <a:cxnLst/>
            <a:rect l="l" t="t" r="r" b="b"/>
            <a:pathLst>
              <a:path w="4790505" h="6339194">
                <a:moveTo>
                  <a:pt x="0" y="0"/>
                </a:moveTo>
                <a:lnTo>
                  <a:pt x="4790505" y="0"/>
                </a:lnTo>
                <a:lnTo>
                  <a:pt x="4790505" y="6339194"/>
                </a:lnTo>
                <a:lnTo>
                  <a:pt x="0" y="6339194"/>
                </a:lnTo>
                <a:lnTo>
                  <a:pt x="0" y="0"/>
                </a:lnTo>
                <a:close/>
              </a:path>
            </a:pathLst>
          </a:custGeom>
          <a:blipFill>
            <a:blip r:embed="rId6"/>
            <a:stretch>
              <a:fillRect/>
            </a:stretch>
          </a:blipFill>
        </p:spPr>
        <p:txBody>
          <a:bodyPr/>
          <a:lstStyle/>
          <a:p>
            <a:endParaRPr lang="en-US"/>
          </a:p>
        </p:txBody>
      </p:sp>
      <p:sp>
        <p:nvSpPr>
          <p:cNvPr id="33" name="TextBox 33"/>
          <p:cNvSpPr txBox="1"/>
          <p:nvPr/>
        </p:nvSpPr>
        <p:spPr>
          <a:xfrm>
            <a:off x="1621376" y="5108963"/>
            <a:ext cx="5588265" cy="3255010"/>
          </a:xfrm>
          <a:prstGeom prst="rect">
            <a:avLst/>
          </a:prstGeom>
        </p:spPr>
        <p:txBody>
          <a:bodyPr lIns="0" tIns="0" rIns="0" bIns="0" rtlCol="0" anchor="t">
            <a:spAutoFit/>
          </a:bodyPr>
          <a:lstStyle/>
          <a:p>
            <a:pPr marL="507364" lvl="1" indent="-253682" algn="just">
              <a:lnSpc>
                <a:spcPts val="3289"/>
              </a:lnSpc>
              <a:buFont typeface="Arial"/>
              <a:buChar char="•"/>
            </a:pPr>
            <a:r>
              <a:rPr lang="en-US" sz="2349" spc="-39">
                <a:solidFill>
                  <a:srgbClr val="000000"/>
                </a:solidFill>
                <a:latin typeface="Clear Sans"/>
                <a:ea typeface="Clear Sans"/>
                <a:cs typeface="Clear Sans"/>
                <a:sym typeface="Clear Sans"/>
              </a:rPr>
              <a:t>WebEOC Info Sheet    </a:t>
            </a:r>
          </a:p>
          <a:p>
            <a:pPr marL="507364" lvl="1" indent="-253682" algn="just">
              <a:lnSpc>
                <a:spcPts val="3289"/>
              </a:lnSpc>
              <a:buFont typeface="Arial"/>
              <a:buChar char="•"/>
            </a:pPr>
            <a:r>
              <a:rPr lang="en-US" sz="2349" spc="-39">
                <a:solidFill>
                  <a:srgbClr val="000000"/>
                </a:solidFill>
                <a:latin typeface="Clear Sans"/>
                <a:ea typeface="Clear Sans"/>
                <a:cs typeface="Clear Sans"/>
                <a:sym typeface="Clear Sans"/>
              </a:rPr>
              <a:t>County EMAs      </a:t>
            </a:r>
          </a:p>
          <a:p>
            <a:pPr marL="507364" lvl="1" indent="-253682" algn="just">
              <a:lnSpc>
                <a:spcPts val="3289"/>
              </a:lnSpc>
              <a:buFont typeface="Arial"/>
              <a:buChar char="•"/>
            </a:pPr>
            <a:r>
              <a:rPr lang="en-US" sz="2349" spc="-39">
                <a:solidFill>
                  <a:srgbClr val="000000"/>
                </a:solidFill>
                <a:latin typeface="Clear Sans"/>
                <a:ea typeface="Clear Sans"/>
                <a:cs typeface="Clear Sans"/>
                <a:sym typeface="Clear Sans"/>
              </a:rPr>
              <a:t>Life Cycle of a Disaster   </a:t>
            </a:r>
          </a:p>
          <a:p>
            <a:pPr marL="507364" lvl="1" indent="-253682" algn="just">
              <a:lnSpc>
                <a:spcPts val="3289"/>
              </a:lnSpc>
              <a:buFont typeface="Arial"/>
              <a:buChar char="•"/>
            </a:pPr>
            <a:r>
              <a:rPr lang="en-US" sz="2349" spc="-39">
                <a:solidFill>
                  <a:srgbClr val="000000"/>
                </a:solidFill>
                <a:latin typeface="Clear Sans"/>
                <a:ea typeface="Clear Sans"/>
                <a:cs typeface="Clear Sans"/>
                <a:sym typeface="Clear Sans"/>
              </a:rPr>
              <a:t>Request for Assistance Flow Chart          </a:t>
            </a:r>
          </a:p>
          <a:p>
            <a:pPr marL="507364" lvl="1" indent="-253682" algn="just">
              <a:lnSpc>
                <a:spcPts val="3289"/>
              </a:lnSpc>
              <a:buFont typeface="Arial"/>
              <a:buChar char="•"/>
            </a:pPr>
            <a:r>
              <a:rPr lang="en-US" sz="2349" spc="-39">
                <a:solidFill>
                  <a:srgbClr val="000000"/>
                </a:solidFill>
                <a:latin typeface="Clear Sans"/>
                <a:ea typeface="Clear Sans"/>
                <a:cs typeface="Clear Sans"/>
                <a:sym typeface="Clear Sans"/>
              </a:rPr>
              <a:t>Acronyms     </a:t>
            </a:r>
          </a:p>
          <a:p>
            <a:pPr marL="507364" lvl="1" indent="-253682" algn="just">
              <a:lnSpc>
                <a:spcPts val="3289"/>
              </a:lnSpc>
              <a:buFont typeface="Arial"/>
              <a:buChar char="•"/>
            </a:pPr>
            <a:r>
              <a:rPr lang="en-US" sz="2349" spc="-39">
                <a:solidFill>
                  <a:srgbClr val="000000"/>
                </a:solidFill>
                <a:latin typeface="Clear Sans"/>
                <a:ea typeface="Clear Sans"/>
                <a:cs typeface="Clear Sans"/>
                <a:sym typeface="Clear Sans"/>
              </a:rPr>
              <a:t>References     </a:t>
            </a:r>
          </a:p>
          <a:p>
            <a:pPr marL="507364" lvl="1" indent="-253682" algn="just">
              <a:lnSpc>
                <a:spcPts val="3289"/>
              </a:lnSpc>
              <a:buFont typeface="Arial"/>
              <a:buChar char="•"/>
            </a:pPr>
            <a:r>
              <a:rPr lang="en-US" sz="2349" spc="-39">
                <a:solidFill>
                  <a:srgbClr val="000000"/>
                </a:solidFill>
                <a:latin typeface="Clear Sans"/>
                <a:ea typeface="Clear Sans"/>
                <a:cs typeface="Clear Sans"/>
                <a:sym typeface="Clear Sans"/>
              </a:rPr>
              <a:t>Authorities     </a:t>
            </a:r>
          </a:p>
          <a:p>
            <a:pPr marL="507364" lvl="1" indent="-253682" algn="just">
              <a:lnSpc>
                <a:spcPts val="3289"/>
              </a:lnSpc>
              <a:buFont typeface="Arial"/>
              <a:buChar char="•"/>
            </a:pPr>
            <a:r>
              <a:rPr lang="en-US" sz="2349" spc="-39">
                <a:solidFill>
                  <a:srgbClr val="000000"/>
                </a:solidFill>
                <a:latin typeface="Clear Sans"/>
                <a:ea typeface="Clear Sans"/>
                <a:cs typeface="Clear Sans"/>
                <a:sym typeface="Clear Sans"/>
              </a:rPr>
              <a:t>Commonly Used Web Links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grpSp>
        <p:nvGrpSpPr>
          <p:cNvPr id="2" name="Group 2"/>
          <p:cNvGrpSpPr/>
          <p:nvPr/>
        </p:nvGrpSpPr>
        <p:grpSpPr>
          <a:xfrm>
            <a:off x="-5198104" y="-1968163"/>
            <a:ext cx="7573225" cy="6508240"/>
            <a:chOff x="0" y="0"/>
            <a:chExt cx="812800" cy="698500"/>
          </a:xfrm>
        </p:grpSpPr>
        <p:sp>
          <p:nvSpPr>
            <p:cNvPr id="3" name="Freeform 3"/>
            <p:cNvSpPr/>
            <p:nvPr/>
          </p:nvSpPr>
          <p:spPr>
            <a:xfrm>
              <a:off x="7067" y="0"/>
              <a:ext cx="798666" cy="698500"/>
            </a:xfrm>
            <a:custGeom>
              <a:avLst/>
              <a:gdLst/>
              <a:ahLst/>
              <a:cxnLst/>
              <a:rect l="l" t="t" r="r" b="b"/>
              <a:pathLst>
                <a:path w="798666" h="698500">
                  <a:moveTo>
                    <a:pt x="787226" y="381060"/>
                  </a:moveTo>
                  <a:lnTo>
                    <a:pt x="621040" y="666690"/>
                  </a:lnTo>
                  <a:cubicBezTo>
                    <a:pt x="609582" y="686384"/>
                    <a:pt x="588516" y="698500"/>
                    <a:pt x="565731" y="698500"/>
                  </a:cubicBezTo>
                  <a:lnTo>
                    <a:pt x="232935" y="698500"/>
                  </a:lnTo>
                  <a:cubicBezTo>
                    <a:pt x="210150" y="698500"/>
                    <a:pt x="189084" y="686384"/>
                    <a:pt x="177626" y="666690"/>
                  </a:cubicBezTo>
                  <a:lnTo>
                    <a:pt x="11440" y="381060"/>
                  </a:lnTo>
                  <a:cubicBezTo>
                    <a:pt x="0" y="361396"/>
                    <a:pt x="0" y="337104"/>
                    <a:pt x="11440" y="317440"/>
                  </a:cubicBezTo>
                  <a:lnTo>
                    <a:pt x="177626" y="31810"/>
                  </a:lnTo>
                  <a:cubicBezTo>
                    <a:pt x="189084" y="12116"/>
                    <a:pt x="210150" y="0"/>
                    <a:pt x="232935" y="0"/>
                  </a:cubicBezTo>
                  <a:lnTo>
                    <a:pt x="565731" y="0"/>
                  </a:lnTo>
                  <a:cubicBezTo>
                    <a:pt x="588516" y="0"/>
                    <a:pt x="609582" y="12116"/>
                    <a:pt x="621040" y="31810"/>
                  </a:cubicBezTo>
                  <a:lnTo>
                    <a:pt x="787226" y="317440"/>
                  </a:lnTo>
                  <a:cubicBezTo>
                    <a:pt x="798666" y="337104"/>
                    <a:pt x="798666" y="361396"/>
                    <a:pt x="787226" y="381060"/>
                  </a:cubicBezTo>
                  <a:close/>
                </a:path>
              </a:pathLst>
            </a:custGeom>
            <a:gradFill rotWithShape="1">
              <a:gsLst>
                <a:gs pos="0">
                  <a:srgbClr val="153862">
                    <a:alpha val="100000"/>
                  </a:srgbClr>
                </a:gs>
                <a:gs pos="100000">
                  <a:srgbClr val="255389">
                    <a:alpha val="100000"/>
                  </a:srgbClr>
                </a:gs>
              </a:gsLst>
              <a:path path="circle">
                <a:fillToRect l="50000" t="50000" r="50000" b="50000"/>
              </a:path>
            </a:gradFill>
          </p:spPr>
          <p:txBody>
            <a:bodyPr/>
            <a:lstStyle/>
            <a:p>
              <a:endParaRPr lang="en-US"/>
            </a:p>
          </p:txBody>
        </p:sp>
        <p:sp>
          <p:nvSpPr>
            <p:cNvPr id="4" name="TextBox 4"/>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6557252" y="-1309297"/>
            <a:ext cx="6172867" cy="5304807"/>
            <a:chOff x="0" y="0"/>
            <a:chExt cx="812800" cy="698500"/>
          </a:xfrm>
        </p:grpSpPr>
        <p:sp>
          <p:nvSpPr>
            <p:cNvPr id="6" name="Freeform 6"/>
            <p:cNvSpPr/>
            <p:nvPr/>
          </p:nvSpPr>
          <p:spPr>
            <a:xfrm>
              <a:off x="8670" y="0"/>
              <a:ext cx="795460" cy="698500"/>
            </a:xfrm>
            <a:custGeom>
              <a:avLst/>
              <a:gdLst/>
              <a:ahLst/>
              <a:cxnLst/>
              <a:rect l="l" t="t" r="r" b="b"/>
              <a:pathLst>
                <a:path w="795460" h="698500">
                  <a:moveTo>
                    <a:pt x="781424" y="388276"/>
                  </a:moveTo>
                  <a:lnTo>
                    <a:pt x="623636" y="659474"/>
                  </a:lnTo>
                  <a:cubicBezTo>
                    <a:pt x="609578" y="683636"/>
                    <a:pt x="583733" y="698500"/>
                    <a:pt x="555779" y="698500"/>
                  </a:cubicBezTo>
                  <a:lnTo>
                    <a:pt x="239681" y="698500"/>
                  </a:lnTo>
                  <a:cubicBezTo>
                    <a:pt x="211727" y="698500"/>
                    <a:pt x="185882" y="683636"/>
                    <a:pt x="171824" y="659474"/>
                  </a:cubicBezTo>
                  <a:lnTo>
                    <a:pt x="14036" y="388276"/>
                  </a:lnTo>
                  <a:cubicBezTo>
                    <a:pt x="0" y="364152"/>
                    <a:pt x="0" y="334348"/>
                    <a:pt x="14036" y="310224"/>
                  </a:cubicBezTo>
                  <a:lnTo>
                    <a:pt x="171824" y="39026"/>
                  </a:lnTo>
                  <a:cubicBezTo>
                    <a:pt x="185882" y="14864"/>
                    <a:pt x="211727" y="0"/>
                    <a:pt x="239681" y="0"/>
                  </a:cubicBezTo>
                  <a:lnTo>
                    <a:pt x="555779" y="0"/>
                  </a:lnTo>
                  <a:cubicBezTo>
                    <a:pt x="583733" y="0"/>
                    <a:pt x="609578" y="14864"/>
                    <a:pt x="623636" y="39026"/>
                  </a:cubicBezTo>
                  <a:lnTo>
                    <a:pt x="781424" y="310224"/>
                  </a:lnTo>
                  <a:cubicBezTo>
                    <a:pt x="795460" y="334348"/>
                    <a:pt x="795460" y="364152"/>
                    <a:pt x="781424" y="388276"/>
                  </a:cubicBezTo>
                  <a:close/>
                </a:path>
              </a:pathLst>
            </a:custGeom>
            <a:solidFill>
              <a:srgbClr val="000000">
                <a:alpha val="0"/>
              </a:srgbClr>
            </a:solidFill>
            <a:ln w="66675" cap="rnd">
              <a:gradFill>
                <a:gsLst>
                  <a:gs pos="0">
                    <a:srgbClr val="112D4E">
                      <a:alpha val="100000"/>
                    </a:srgbClr>
                  </a:gs>
                  <a:gs pos="50000">
                    <a:srgbClr val="255389">
                      <a:alpha val="100000"/>
                    </a:srgbClr>
                  </a:gs>
                  <a:gs pos="100000">
                    <a:srgbClr val="2A96E4">
                      <a:alpha val="100000"/>
                    </a:srgbClr>
                  </a:gs>
                </a:gsLst>
                <a:lin ang="5400000"/>
              </a:gradFill>
              <a:prstDash val="solid"/>
              <a:round/>
            </a:ln>
          </p:spPr>
          <p:txBody>
            <a:bodyPr/>
            <a:lstStyle/>
            <a:p>
              <a:endParaRPr lang="en-US"/>
            </a:p>
          </p:txBody>
        </p:sp>
        <p:sp>
          <p:nvSpPr>
            <p:cNvPr id="7" name="TextBox 7"/>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4488400" y="-1309297"/>
            <a:ext cx="6172867" cy="5304807"/>
            <a:chOff x="0" y="0"/>
            <a:chExt cx="812800" cy="698500"/>
          </a:xfrm>
        </p:grpSpPr>
        <p:sp>
          <p:nvSpPr>
            <p:cNvPr id="9" name="Freeform 9"/>
            <p:cNvSpPr/>
            <p:nvPr/>
          </p:nvSpPr>
          <p:spPr>
            <a:xfrm>
              <a:off x="8670" y="0"/>
              <a:ext cx="795460" cy="698500"/>
            </a:xfrm>
            <a:custGeom>
              <a:avLst/>
              <a:gdLst/>
              <a:ahLst/>
              <a:cxnLst/>
              <a:rect l="l" t="t" r="r" b="b"/>
              <a:pathLst>
                <a:path w="795460" h="698500">
                  <a:moveTo>
                    <a:pt x="781424" y="388276"/>
                  </a:moveTo>
                  <a:lnTo>
                    <a:pt x="623636" y="659474"/>
                  </a:lnTo>
                  <a:cubicBezTo>
                    <a:pt x="609578" y="683636"/>
                    <a:pt x="583733" y="698500"/>
                    <a:pt x="555779" y="698500"/>
                  </a:cubicBezTo>
                  <a:lnTo>
                    <a:pt x="239681" y="698500"/>
                  </a:lnTo>
                  <a:cubicBezTo>
                    <a:pt x="211727" y="698500"/>
                    <a:pt x="185882" y="683636"/>
                    <a:pt x="171824" y="659474"/>
                  </a:cubicBezTo>
                  <a:lnTo>
                    <a:pt x="14036" y="388276"/>
                  </a:lnTo>
                  <a:cubicBezTo>
                    <a:pt x="0" y="364152"/>
                    <a:pt x="0" y="334348"/>
                    <a:pt x="14036" y="310224"/>
                  </a:cubicBezTo>
                  <a:lnTo>
                    <a:pt x="171824" y="39026"/>
                  </a:lnTo>
                  <a:cubicBezTo>
                    <a:pt x="185882" y="14864"/>
                    <a:pt x="211727" y="0"/>
                    <a:pt x="239681" y="0"/>
                  </a:cubicBezTo>
                  <a:lnTo>
                    <a:pt x="555779" y="0"/>
                  </a:lnTo>
                  <a:cubicBezTo>
                    <a:pt x="583733" y="0"/>
                    <a:pt x="609578" y="14864"/>
                    <a:pt x="623636" y="39026"/>
                  </a:cubicBezTo>
                  <a:lnTo>
                    <a:pt x="781424" y="310224"/>
                  </a:lnTo>
                  <a:cubicBezTo>
                    <a:pt x="795460" y="334348"/>
                    <a:pt x="795460" y="364152"/>
                    <a:pt x="781424" y="388276"/>
                  </a:cubicBezTo>
                  <a:close/>
                </a:path>
              </a:pathLst>
            </a:custGeom>
            <a:solidFill>
              <a:srgbClr val="000000">
                <a:alpha val="0"/>
              </a:srgbClr>
            </a:solidFill>
            <a:ln w="66675" cap="rnd">
              <a:gradFill>
                <a:gsLst>
                  <a:gs pos="0">
                    <a:srgbClr val="112D4E">
                      <a:alpha val="100000"/>
                    </a:srgbClr>
                  </a:gs>
                  <a:gs pos="50000">
                    <a:srgbClr val="255389">
                      <a:alpha val="100000"/>
                    </a:srgbClr>
                  </a:gs>
                  <a:gs pos="100000">
                    <a:srgbClr val="2A96E4">
                      <a:alpha val="100000"/>
                    </a:srgbClr>
                  </a:gs>
                </a:gsLst>
                <a:lin ang="5400000"/>
              </a:gradFill>
              <a:prstDash val="solid"/>
              <a:round/>
            </a:ln>
          </p:spPr>
          <p:txBody>
            <a:bodyPr/>
            <a:lstStyle/>
            <a:p>
              <a:endParaRPr lang="en-US"/>
            </a:p>
          </p:txBody>
        </p:sp>
        <p:sp>
          <p:nvSpPr>
            <p:cNvPr id="10" name="TextBox 10"/>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rot="-10800000">
            <a:off x="15401426" y="-1548695"/>
            <a:ext cx="3715747" cy="4323778"/>
            <a:chOff x="0" y="0"/>
            <a:chExt cx="698500" cy="812800"/>
          </a:xfrm>
        </p:grpSpPr>
        <p:sp>
          <p:nvSpPr>
            <p:cNvPr id="12" name="Freeform 12"/>
            <p:cNvSpPr/>
            <p:nvPr/>
          </p:nvSpPr>
          <p:spPr>
            <a:xfrm>
              <a:off x="0" y="7564"/>
              <a:ext cx="698500" cy="797671"/>
            </a:xfrm>
            <a:custGeom>
              <a:avLst/>
              <a:gdLst/>
              <a:ahLst/>
              <a:cxnLst/>
              <a:rect l="l" t="t" r="r" b="b"/>
              <a:pathLst>
                <a:path w="698500" h="797671">
                  <a:moveTo>
                    <a:pt x="383298" y="12246"/>
                  </a:moveTo>
                  <a:lnTo>
                    <a:pt x="664452" y="175826"/>
                  </a:lnTo>
                  <a:cubicBezTo>
                    <a:pt x="685532" y="188091"/>
                    <a:pt x="698500" y="210640"/>
                    <a:pt x="698500" y="235028"/>
                  </a:cubicBezTo>
                  <a:lnTo>
                    <a:pt x="698500" y="562644"/>
                  </a:lnTo>
                  <a:cubicBezTo>
                    <a:pt x="698500" y="587032"/>
                    <a:pt x="685532" y="609581"/>
                    <a:pt x="664452" y="621846"/>
                  </a:cubicBezTo>
                  <a:lnTo>
                    <a:pt x="383298" y="785426"/>
                  </a:lnTo>
                  <a:cubicBezTo>
                    <a:pt x="362251" y="797672"/>
                    <a:pt x="336249" y="797672"/>
                    <a:pt x="315202" y="785426"/>
                  </a:cubicBezTo>
                  <a:lnTo>
                    <a:pt x="34048" y="621846"/>
                  </a:lnTo>
                  <a:cubicBezTo>
                    <a:pt x="12968" y="609581"/>
                    <a:pt x="0" y="587032"/>
                    <a:pt x="0" y="562644"/>
                  </a:cubicBezTo>
                  <a:lnTo>
                    <a:pt x="0" y="235028"/>
                  </a:lnTo>
                  <a:cubicBezTo>
                    <a:pt x="0" y="210640"/>
                    <a:pt x="12968" y="188091"/>
                    <a:pt x="34048" y="175826"/>
                  </a:cubicBezTo>
                  <a:lnTo>
                    <a:pt x="315202" y="12246"/>
                  </a:lnTo>
                  <a:cubicBezTo>
                    <a:pt x="336249" y="0"/>
                    <a:pt x="362251" y="0"/>
                    <a:pt x="383298" y="12246"/>
                  </a:cubicBezTo>
                  <a:close/>
                </a:path>
              </a:pathLst>
            </a:custGeom>
            <a:solidFill>
              <a:srgbClr val="000000">
                <a:alpha val="0"/>
              </a:srgbClr>
            </a:solidFill>
            <a:ln w="133350" cap="rnd">
              <a:gradFill>
                <a:gsLst>
                  <a:gs pos="0">
                    <a:srgbClr val="FFB613">
                      <a:alpha val="100000"/>
                    </a:srgbClr>
                  </a:gs>
                  <a:gs pos="100000">
                    <a:srgbClr val="FFE42F">
                      <a:alpha val="100000"/>
                    </a:srgbClr>
                  </a:gs>
                </a:gsLst>
                <a:lin ang="5400000"/>
              </a:gradFill>
              <a:prstDash val="solid"/>
              <a:round/>
            </a:ln>
          </p:spPr>
          <p:txBody>
            <a:bodyPr/>
            <a:lstStyle/>
            <a:p>
              <a:endParaRPr lang="en-US"/>
            </a:p>
          </p:txBody>
        </p:sp>
        <p:sp>
          <p:nvSpPr>
            <p:cNvPr id="13" name="TextBox 13"/>
            <p:cNvSpPr txBox="1"/>
            <p:nvPr/>
          </p:nvSpPr>
          <p:spPr>
            <a:xfrm>
              <a:off x="0" y="101600"/>
              <a:ext cx="698500" cy="571500"/>
            </a:xfrm>
            <a:prstGeom prst="rect">
              <a:avLst/>
            </a:prstGeom>
          </p:spPr>
          <p:txBody>
            <a:bodyPr lIns="120277" tIns="120277" rIns="120277" bIns="120277" rtlCol="0" anchor="ctr"/>
            <a:lstStyle/>
            <a:p>
              <a:pPr algn="ctr">
                <a:lnSpc>
                  <a:spcPts val="2659"/>
                </a:lnSpc>
              </a:pPr>
              <a:endParaRPr/>
            </a:p>
          </p:txBody>
        </p:sp>
      </p:grpSp>
      <p:grpSp>
        <p:nvGrpSpPr>
          <p:cNvPr id="14" name="Group 14"/>
          <p:cNvGrpSpPr/>
          <p:nvPr/>
        </p:nvGrpSpPr>
        <p:grpSpPr>
          <a:xfrm rot="-10800000">
            <a:off x="-930682" y="-1548695"/>
            <a:ext cx="3715747" cy="4323778"/>
            <a:chOff x="0" y="0"/>
            <a:chExt cx="698500" cy="812800"/>
          </a:xfrm>
        </p:grpSpPr>
        <p:sp>
          <p:nvSpPr>
            <p:cNvPr id="15" name="Freeform 15"/>
            <p:cNvSpPr/>
            <p:nvPr/>
          </p:nvSpPr>
          <p:spPr>
            <a:xfrm>
              <a:off x="0" y="7564"/>
              <a:ext cx="698500" cy="797671"/>
            </a:xfrm>
            <a:custGeom>
              <a:avLst/>
              <a:gdLst/>
              <a:ahLst/>
              <a:cxnLst/>
              <a:rect l="l" t="t" r="r" b="b"/>
              <a:pathLst>
                <a:path w="698500" h="797671">
                  <a:moveTo>
                    <a:pt x="383298" y="12246"/>
                  </a:moveTo>
                  <a:lnTo>
                    <a:pt x="664452" y="175826"/>
                  </a:lnTo>
                  <a:cubicBezTo>
                    <a:pt x="685532" y="188091"/>
                    <a:pt x="698500" y="210640"/>
                    <a:pt x="698500" y="235028"/>
                  </a:cubicBezTo>
                  <a:lnTo>
                    <a:pt x="698500" y="562644"/>
                  </a:lnTo>
                  <a:cubicBezTo>
                    <a:pt x="698500" y="587032"/>
                    <a:pt x="685532" y="609581"/>
                    <a:pt x="664452" y="621846"/>
                  </a:cubicBezTo>
                  <a:lnTo>
                    <a:pt x="383298" y="785426"/>
                  </a:lnTo>
                  <a:cubicBezTo>
                    <a:pt x="362251" y="797672"/>
                    <a:pt x="336249" y="797672"/>
                    <a:pt x="315202" y="785426"/>
                  </a:cubicBezTo>
                  <a:lnTo>
                    <a:pt x="34048" y="621846"/>
                  </a:lnTo>
                  <a:cubicBezTo>
                    <a:pt x="12968" y="609581"/>
                    <a:pt x="0" y="587032"/>
                    <a:pt x="0" y="562644"/>
                  </a:cubicBezTo>
                  <a:lnTo>
                    <a:pt x="0" y="235028"/>
                  </a:lnTo>
                  <a:cubicBezTo>
                    <a:pt x="0" y="210640"/>
                    <a:pt x="12968" y="188091"/>
                    <a:pt x="34048" y="175826"/>
                  </a:cubicBezTo>
                  <a:lnTo>
                    <a:pt x="315202" y="12246"/>
                  </a:lnTo>
                  <a:cubicBezTo>
                    <a:pt x="336249" y="0"/>
                    <a:pt x="362251" y="0"/>
                    <a:pt x="383298" y="12246"/>
                  </a:cubicBezTo>
                  <a:close/>
                </a:path>
              </a:pathLst>
            </a:custGeom>
            <a:solidFill>
              <a:srgbClr val="000000">
                <a:alpha val="0"/>
              </a:srgbClr>
            </a:solidFill>
            <a:ln w="133350" cap="rnd">
              <a:gradFill>
                <a:gsLst>
                  <a:gs pos="0">
                    <a:srgbClr val="FFB613">
                      <a:alpha val="100000"/>
                    </a:srgbClr>
                  </a:gs>
                  <a:gs pos="100000">
                    <a:srgbClr val="FFE42F">
                      <a:alpha val="100000"/>
                    </a:srgbClr>
                  </a:gs>
                </a:gsLst>
                <a:lin ang="5400000"/>
              </a:gradFill>
              <a:prstDash val="solid"/>
              <a:round/>
            </a:ln>
          </p:spPr>
          <p:txBody>
            <a:bodyPr/>
            <a:lstStyle/>
            <a:p>
              <a:endParaRPr lang="en-US"/>
            </a:p>
          </p:txBody>
        </p:sp>
        <p:sp>
          <p:nvSpPr>
            <p:cNvPr id="16" name="TextBox 16"/>
            <p:cNvSpPr txBox="1"/>
            <p:nvPr/>
          </p:nvSpPr>
          <p:spPr>
            <a:xfrm>
              <a:off x="0" y="101600"/>
              <a:ext cx="698500" cy="571500"/>
            </a:xfrm>
            <a:prstGeom prst="rect">
              <a:avLst/>
            </a:prstGeom>
          </p:spPr>
          <p:txBody>
            <a:bodyPr lIns="120277" tIns="120277" rIns="120277" bIns="120277" rtlCol="0" anchor="ctr"/>
            <a:lstStyle/>
            <a:p>
              <a:pPr algn="ctr">
                <a:lnSpc>
                  <a:spcPts val="2659"/>
                </a:lnSpc>
              </a:pPr>
              <a:endParaRPr/>
            </a:p>
          </p:txBody>
        </p:sp>
      </p:grpSp>
      <p:grpSp>
        <p:nvGrpSpPr>
          <p:cNvPr id="17" name="Group 17"/>
          <p:cNvGrpSpPr/>
          <p:nvPr/>
        </p:nvGrpSpPr>
        <p:grpSpPr>
          <a:xfrm>
            <a:off x="4158994" y="613195"/>
            <a:ext cx="10744467" cy="937688"/>
            <a:chOff x="0" y="0"/>
            <a:chExt cx="14325956" cy="1250251"/>
          </a:xfrm>
        </p:grpSpPr>
        <p:grpSp>
          <p:nvGrpSpPr>
            <p:cNvPr id="18" name="Group 18"/>
            <p:cNvGrpSpPr/>
            <p:nvPr/>
          </p:nvGrpSpPr>
          <p:grpSpPr>
            <a:xfrm rot="-10800000">
              <a:off x="0" y="0"/>
              <a:ext cx="14325956" cy="1250251"/>
              <a:chOff x="0" y="0"/>
              <a:chExt cx="7820167" cy="682480"/>
            </a:xfrm>
          </p:grpSpPr>
          <p:sp>
            <p:nvSpPr>
              <p:cNvPr id="19" name="Freeform 19"/>
              <p:cNvSpPr/>
              <p:nvPr/>
            </p:nvSpPr>
            <p:spPr>
              <a:xfrm>
                <a:off x="3144" y="0"/>
                <a:ext cx="7813879" cy="682480"/>
              </a:xfrm>
              <a:custGeom>
                <a:avLst/>
                <a:gdLst/>
                <a:ahLst/>
                <a:cxnLst/>
                <a:rect l="l" t="t" r="r" b="b"/>
                <a:pathLst>
                  <a:path w="7813879" h="682480">
                    <a:moveTo>
                      <a:pt x="214467" y="682480"/>
                    </a:moveTo>
                    <a:lnTo>
                      <a:pt x="7599413" y="682480"/>
                    </a:lnTo>
                    <a:cubicBezTo>
                      <a:pt x="7607963" y="682480"/>
                      <a:pt x="7615496" y="676862"/>
                      <a:pt x="7617936" y="668668"/>
                    </a:cubicBezTo>
                    <a:lnTo>
                      <a:pt x="7812911" y="13812"/>
                    </a:lnTo>
                    <a:cubicBezTo>
                      <a:pt x="7813880" y="10560"/>
                      <a:pt x="7813255" y="7042"/>
                      <a:pt x="7811227" y="4322"/>
                    </a:cubicBezTo>
                    <a:cubicBezTo>
                      <a:pt x="7809199" y="1602"/>
                      <a:pt x="7806006" y="0"/>
                      <a:pt x="7802613" y="0"/>
                    </a:cubicBezTo>
                    <a:lnTo>
                      <a:pt x="11267" y="0"/>
                    </a:lnTo>
                    <a:cubicBezTo>
                      <a:pt x="7874" y="0"/>
                      <a:pt x="4681" y="1602"/>
                      <a:pt x="2653" y="4322"/>
                    </a:cubicBezTo>
                    <a:cubicBezTo>
                      <a:pt x="625" y="7042"/>
                      <a:pt x="0" y="10560"/>
                      <a:pt x="968" y="13812"/>
                    </a:cubicBezTo>
                    <a:lnTo>
                      <a:pt x="195944" y="668668"/>
                    </a:lnTo>
                    <a:cubicBezTo>
                      <a:pt x="198383" y="676862"/>
                      <a:pt x="205917" y="682480"/>
                      <a:pt x="214467" y="682480"/>
                    </a:cubicBezTo>
                    <a:close/>
                  </a:path>
                </a:pathLst>
              </a:custGeom>
              <a:gradFill rotWithShape="1">
                <a:gsLst>
                  <a:gs pos="0">
                    <a:srgbClr val="3183ED">
                      <a:alpha val="100000"/>
                    </a:srgbClr>
                  </a:gs>
                  <a:gs pos="100000">
                    <a:srgbClr val="56CCF2">
                      <a:alpha val="100000"/>
                    </a:srgbClr>
                  </a:gs>
                </a:gsLst>
                <a:lin ang="5400000"/>
              </a:gradFill>
              <a:ln cap="sq">
                <a:noFill/>
                <a:prstDash val="solid"/>
                <a:miter/>
              </a:ln>
            </p:spPr>
            <p:txBody>
              <a:bodyPr/>
              <a:lstStyle/>
              <a:p>
                <a:endParaRPr lang="en-US"/>
              </a:p>
            </p:txBody>
          </p:sp>
          <p:sp>
            <p:nvSpPr>
              <p:cNvPr id="20" name="TextBox 20"/>
              <p:cNvSpPr txBox="1"/>
              <p:nvPr/>
            </p:nvSpPr>
            <p:spPr>
              <a:xfrm>
                <a:off x="127000" y="-38100"/>
                <a:ext cx="7566167" cy="720580"/>
              </a:xfrm>
              <a:prstGeom prst="rect">
                <a:avLst/>
              </a:prstGeom>
            </p:spPr>
            <p:txBody>
              <a:bodyPr lIns="50800" tIns="50800" rIns="50800" bIns="50800" rtlCol="0" anchor="ctr"/>
              <a:lstStyle/>
              <a:p>
                <a:pPr algn="ctr">
                  <a:lnSpc>
                    <a:spcPts val="2659"/>
                  </a:lnSpc>
                </a:pPr>
                <a:endParaRPr/>
              </a:p>
            </p:txBody>
          </p:sp>
        </p:grpSp>
        <p:sp>
          <p:nvSpPr>
            <p:cNvPr id="21" name="TextBox 21"/>
            <p:cNvSpPr txBox="1"/>
            <p:nvPr/>
          </p:nvSpPr>
          <p:spPr>
            <a:xfrm>
              <a:off x="1835069" y="69850"/>
              <a:ext cx="10655819" cy="1001552"/>
            </a:xfrm>
            <a:prstGeom prst="rect">
              <a:avLst/>
            </a:prstGeom>
          </p:spPr>
          <p:txBody>
            <a:bodyPr lIns="0" tIns="0" rIns="0" bIns="0" rtlCol="0" anchor="t">
              <a:spAutoFit/>
            </a:bodyPr>
            <a:lstStyle/>
            <a:p>
              <a:pPr marL="0" lvl="0" indent="0" algn="ctr">
                <a:lnSpc>
                  <a:spcPts val="5644"/>
                </a:lnSpc>
              </a:pPr>
              <a:r>
                <a:rPr lang="en-US" sz="5226" b="1">
                  <a:solidFill>
                    <a:srgbClr val="FFFFFF"/>
                  </a:solidFill>
                  <a:latin typeface="Barlow Bold"/>
                  <a:ea typeface="Barlow Bold"/>
                  <a:cs typeface="Barlow Bold"/>
                  <a:sym typeface="Barlow Bold"/>
                </a:rPr>
                <a:t>Professional Development</a:t>
              </a:r>
            </a:p>
          </p:txBody>
        </p:sp>
      </p:grpSp>
      <p:grpSp>
        <p:nvGrpSpPr>
          <p:cNvPr id="22" name="Group 22"/>
          <p:cNvGrpSpPr/>
          <p:nvPr/>
        </p:nvGrpSpPr>
        <p:grpSpPr>
          <a:xfrm rot="-10800000">
            <a:off x="704215" y="3689397"/>
            <a:ext cx="9732460" cy="6836691"/>
            <a:chOff x="0" y="0"/>
            <a:chExt cx="1157072" cy="812800"/>
          </a:xfrm>
        </p:grpSpPr>
        <p:sp>
          <p:nvSpPr>
            <p:cNvPr id="23" name="Freeform 23"/>
            <p:cNvSpPr/>
            <p:nvPr/>
          </p:nvSpPr>
          <p:spPr>
            <a:xfrm>
              <a:off x="0" y="0"/>
              <a:ext cx="1157072" cy="812063"/>
            </a:xfrm>
            <a:custGeom>
              <a:avLst/>
              <a:gdLst/>
              <a:ahLst/>
              <a:cxnLst/>
              <a:rect l="l" t="t" r="r" b="b"/>
              <a:pathLst>
                <a:path w="1157072" h="812063">
                  <a:moveTo>
                    <a:pt x="1157072" y="11186"/>
                  </a:moveTo>
                  <a:lnTo>
                    <a:pt x="1157072" y="687314"/>
                  </a:lnTo>
                  <a:cubicBezTo>
                    <a:pt x="1157072" y="693815"/>
                    <a:pt x="1152475" y="699408"/>
                    <a:pt x="1146098" y="700668"/>
                  </a:cubicBezTo>
                  <a:lnTo>
                    <a:pt x="589510" y="810632"/>
                  </a:lnTo>
                  <a:cubicBezTo>
                    <a:pt x="582264" y="812063"/>
                    <a:pt x="574808" y="812063"/>
                    <a:pt x="567562" y="810632"/>
                  </a:cubicBezTo>
                  <a:lnTo>
                    <a:pt x="10974" y="700668"/>
                  </a:lnTo>
                  <a:cubicBezTo>
                    <a:pt x="4597" y="699408"/>
                    <a:pt x="0" y="693815"/>
                    <a:pt x="0" y="687314"/>
                  </a:cubicBezTo>
                  <a:lnTo>
                    <a:pt x="0" y="11186"/>
                  </a:lnTo>
                  <a:cubicBezTo>
                    <a:pt x="0" y="5008"/>
                    <a:pt x="5008" y="0"/>
                    <a:pt x="11186" y="0"/>
                  </a:cubicBezTo>
                  <a:lnTo>
                    <a:pt x="1145886" y="0"/>
                  </a:lnTo>
                  <a:cubicBezTo>
                    <a:pt x="1152064" y="0"/>
                    <a:pt x="1157072" y="5008"/>
                    <a:pt x="1157072" y="11186"/>
                  </a:cubicBezTo>
                  <a:close/>
                </a:path>
              </a:pathLst>
            </a:custGeom>
            <a:gradFill rotWithShape="1">
              <a:gsLst>
                <a:gs pos="0">
                  <a:srgbClr val="FFB613">
                    <a:alpha val="100000"/>
                  </a:srgbClr>
                </a:gs>
                <a:gs pos="100000">
                  <a:srgbClr val="FFE42F">
                    <a:alpha val="100000"/>
                  </a:srgbClr>
                </a:gs>
              </a:gsLst>
              <a:lin ang="5400000"/>
            </a:gradFill>
          </p:spPr>
          <p:txBody>
            <a:bodyPr/>
            <a:lstStyle/>
            <a:p>
              <a:endParaRPr lang="en-US"/>
            </a:p>
          </p:txBody>
        </p:sp>
        <p:sp>
          <p:nvSpPr>
            <p:cNvPr id="24" name="TextBox 24"/>
            <p:cNvSpPr txBox="1"/>
            <p:nvPr/>
          </p:nvSpPr>
          <p:spPr>
            <a:xfrm>
              <a:off x="0" y="-38100"/>
              <a:ext cx="1157072" cy="736600"/>
            </a:xfrm>
            <a:prstGeom prst="rect">
              <a:avLst/>
            </a:prstGeom>
          </p:spPr>
          <p:txBody>
            <a:bodyPr lIns="50800" tIns="50800" rIns="50800" bIns="50800" rtlCol="0" anchor="ctr"/>
            <a:lstStyle/>
            <a:p>
              <a:pPr algn="ctr">
                <a:lnSpc>
                  <a:spcPts val="2659"/>
                </a:lnSpc>
              </a:pPr>
              <a:endParaRPr/>
            </a:p>
          </p:txBody>
        </p:sp>
      </p:grpSp>
      <p:sp>
        <p:nvSpPr>
          <p:cNvPr id="25" name="Freeform 25"/>
          <p:cNvSpPr/>
          <p:nvPr/>
        </p:nvSpPr>
        <p:spPr>
          <a:xfrm rot="-5400000">
            <a:off x="1158901" y="4050781"/>
            <a:ext cx="8794773" cy="9760774"/>
          </a:xfrm>
          <a:custGeom>
            <a:avLst/>
            <a:gdLst/>
            <a:ahLst/>
            <a:cxnLst/>
            <a:rect l="l" t="t" r="r" b="b"/>
            <a:pathLst>
              <a:path w="8794773" h="9760774">
                <a:moveTo>
                  <a:pt x="0" y="0"/>
                </a:moveTo>
                <a:lnTo>
                  <a:pt x="8794773" y="0"/>
                </a:lnTo>
                <a:lnTo>
                  <a:pt x="8794773" y="9760774"/>
                </a:lnTo>
                <a:lnTo>
                  <a:pt x="0" y="9760774"/>
                </a:lnTo>
                <a:lnTo>
                  <a:pt x="0" y="0"/>
                </a:lnTo>
                <a:close/>
              </a:path>
            </a:pathLst>
          </a:custGeom>
          <a:blipFill>
            <a:blip r:embed="rId3">
              <a:alphaModFix amt="49000"/>
            </a:blip>
            <a:stretch>
              <a:fillRect l="-40414" r="-40414"/>
            </a:stretch>
          </a:blipFill>
        </p:spPr>
        <p:txBody>
          <a:bodyPr/>
          <a:lstStyle/>
          <a:p>
            <a:endParaRPr lang="en-US"/>
          </a:p>
        </p:txBody>
      </p:sp>
      <p:grpSp>
        <p:nvGrpSpPr>
          <p:cNvPr id="26" name="Group 26"/>
          <p:cNvGrpSpPr/>
          <p:nvPr/>
        </p:nvGrpSpPr>
        <p:grpSpPr>
          <a:xfrm>
            <a:off x="1235582" y="4954561"/>
            <a:ext cx="8501316" cy="6906022"/>
            <a:chOff x="0" y="0"/>
            <a:chExt cx="2147230" cy="1744297"/>
          </a:xfrm>
        </p:grpSpPr>
        <p:sp>
          <p:nvSpPr>
            <p:cNvPr id="27" name="Freeform 27"/>
            <p:cNvSpPr/>
            <p:nvPr/>
          </p:nvSpPr>
          <p:spPr>
            <a:xfrm>
              <a:off x="0" y="0"/>
              <a:ext cx="2147230" cy="1744297"/>
            </a:xfrm>
            <a:custGeom>
              <a:avLst/>
              <a:gdLst/>
              <a:ahLst/>
              <a:cxnLst/>
              <a:rect l="l" t="t" r="r" b="b"/>
              <a:pathLst>
                <a:path w="2147230" h="1744297">
                  <a:moveTo>
                    <a:pt x="32784" y="0"/>
                  </a:moveTo>
                  <a:lnTo>
                    <a:pt x="2114446" y="0"/>
                  </a:lnTo>
                  <a:cubicBezTo>
                    <a:pt x="2123141" y="0"/>
                    <a:pt x="2131480" y="3454"/>
                    <a:pt x="2137628" y="9602"/>
                  </a:cubicBezTo>
                  <a:cubicBezTo>
                    <a:pt x="2143776" y="15751"/>
                    <a:pt x="2147230" y="24089"/>
                    <a:pt x="2147230" y="32784"/>
                  </a:cubicBezTo>
                  <a:lnTo>
                    <a:pt x="2147230" y="1711513"/>
                  </a:lnTo>
                  <a:cubicBezTo>
                    <a:pt x="2147230" y="1720208"/>
                    <a:pt x="2143776" y="1728546"/>
                    <a:pt x="2137628" y="1734695"/>
                  </a:cubicBezTo>
                  <a:cubicBezTo>
                    <a:pt x="2131480" y="1740843"/>
                    <a:pt x="2123141" y="1744297"/>
                    <a:pt x="2114446" y="1744297"/>
                  </a:cubicBezTo>
                  <a:lnTo>
                    <a:pt x="32784" y="1744297"/>
                  </a:lnTo>
                  <a:cubicBezTo>
                    <a:pt x="24089" y="1744297"/>
                    <a:pt x="15751" y="1740843"/>
                    <a:pt x="9602" y="1734695"/>
                  </a:cubicBezTo>
                  <a:cubicBezTo>
                    <a:pt x="3454" y="1728546"/>
                    <a:pt x="0" y="1720208"/>
                    <a:pt x="0" y="1711513"/>
                  </a:cubicBezTo>
                  <a:lnTo>
                    <a:pt x="0" y="32784"/>
                  </a:lnTo>
                  <a:cubicBezTo>
                    <a:pt x="0" y="24089"/>
                    <a:pt x="3454" y="15751"/>
                    <a:pt x="9602" y="9602"/>
                  </a:cubicBezTo>
                  <a:cubicBezTo>
                    <a:pt x="15751" y="3454"/>
                    <a:pt x="24089" y="0"/>
                    <a:pt x="32784" y="0"/>
                  </a:cubicBezTo>
                  <a:close/>
                </a:path>
              </a:pathLst>
            </a:custGeom>
            <a:solidFill>
              <a:srgbClr val="FFFFFF"/>
            </a:solidFill>
          </p:spPr>
          <p:txBody>
            <a:bodyPr/>
            <a:lstStyle/>
            <a:p>
              <a:endParaRPr lang="en-US"/>
            </a:p>
          </p:txBody>
        </p:sp>
        <p:sp>
          <p:nvSpPr>
            <p:cNvPr id="28" name="TextBox 28"/>
            <p:cNvSpPr txBox="1"/>
            <p:nvPr/>
          </p:nvSpPr>
          <p:spPr>
            <a:xfrm>
              <a:off x="0" y="-28575"/>
              <a:ext cx="2147230" cy="1772872"/>
            </a:xfrm>
            <a:prstGeom prst="rect">
              <a:avLst/>
            </a:prstGeom>
          </p:spPr>
          <p:txBody>
            <a:bodyPr lIns="50800" tIns="50800" rIns="50800" bIns="50800" rtlCol="0" anchor="ctr"/>
            <a:lstStyle/>
            <a:p>
              <a:pPr algn="ctr">
                <a:lnSpc>
                  <a:spcPts val="2659"/>
                </a:lnSpc>
              </a:pPr>
              <a:endParaRPr/>
            </a:p>
          </p:txBody>
        </p:sp>
      </p:grpSp>
      <p:grpSp>
        <p:nvGrpSpPr>
          <p:cNvPr id="29" name="Group 29"/>
          <p:cNvGrpSpPr/>
          <p:nvPr/>
        </p:nvGrpSpPr>
        <p:grpSpPr>
          <a:xfrm>
            <a:off x="4808894" y="2659973"/>
            <a:ext cx="1534815" cy="1785967"/>
            <a:chOff x="0" y="0"/>
            <a:chExt cx="698500" cy="812800"/>
          </a:xfrm>
        </p:grpSpPr>
        <p:sp>
          <p:nvSpPr>
            <p:cNvPr id="30" name="Freeform 30"/>
            <p:cNvSpPr/>
            <p:nvPr/>
          </p:nvSpPr>
          <p:spPr>
            <a:xfrm>
              <a:off x="0" y="14983"/>
              <a:ext cx="698500" cy="782834"/>
            </a:xfrm>
            <a:custGeom>
              <a:avLst/>
              <a:gdLst/>
              <a:ahLst/>
              <a:cxnLst/>
              <a:rect l="l" t="t" r="r" b="b"/>
              <a:pathLst>
                <a:path w="698500" h="782834">
                  <a:moveTo>
                    <a:pt x="416693" y="24257"/>
                  </a:moveTo>
                  <a:lnTo>
                    <a:pt x="631057" y="148977"/>
                  </a:lnTo>
                  <a:cubicBezTo>
                    <a:pt x="672812" y="173272"/>
                    <a:pt x="698500" y="217936"/>
                    <a:pt x="698500" y="266245"/>
                  </a:cubicBezTo>
                  <a:lnTo>
                    <a:pt x="698500" y="516589"/>
                  </a:lnTo>
                  <a:cubicBezTo>
                    <a:pt x="698500" y="564898"/>
                    <a:pt x="672812" y="609563"/>
                    <a:pt x="631057" y="633857"/>
                  </a:cubicBezTo>
                  <a:lnTo>
                    <a:pt x="416693" y="758577"/>
                  </a:lnTo>
                  <a:cubicBezTo>
                    <a:pt x="375002" y="782834"/>
                    <a:pt x="323498" y="782834"/>
                    <a:pt x="281807" y="758577"/>
                  </a:cubicBezTo>
                  <a:lnTo>
                    <a:pt x="67443" y="633857"/>
                  </a:lnTo>
                  <a:cubicBezTo>
                    <a:pt x="25688" y="609563"/>
                    <a:pt x="0" y="564898"/>
                    <a:pt x="0" y="516589"/>
                  </a:cubicBezTo>
                  <a:lnTo>
                    <a:pt x="0" y="266245"/>
                  </a:lnTo>
                  <a:cubicBezTo>
                    <a:pt x="0" y="217936"/>
                    <a:pt x="25688" y="173272"/>
                    <a:pt x="67443" y="148977"/>
                  </a:cubicBezTo>
                  <a:lnTo>
                    <a:pt x="281807" y="24257"/>
                  </a:lnTo>
                  <a:cubicBezTo>
                    <a:pt x="323498" y="0"/>
                    <a:pt x="375002" y="0"/>
                    <a:pt x="416693" y="24257"/>
                  </a:cubicBezTo>
                  <a:close/>
                </a:path>
              </a:pathLst>
            </a:custGeom>
            <a:gradFill rotWithShape="1">
              <a:gsLst>
                <a:gs pos="0">
                  <a:srgbClr val="3183ED">
                    <a:alpha val="100000"/>
                  </a:srgbClr>
                </a:gs>
                <a:gs pos="100000">
                  <a:srgbClr val="56CCF2">
                    <a:alpha val="100000"/>
                  </a:srgbClr>
                </a:gs>
              </a:gsLst>
              <a:lin ang="5400000"/>
            </a:gradFill>
            <a:ln w="12700" cap="sq">
              <a:solidFill>
                <a:srgbClr val="000000"/>
              </a:solidFill>
              <a:prstDash val="solid"/>
              <a:miter/>
            </a:ln>
          </p:spPr>
          <p:txBody>
            <a:bodyPr/>
            <a:lstStyle/>
            <a:p>
              <a:endParaRPr lang="en-US"/>
            </a:p>
          </p:txBody>
        </p:sp>
      </p:grpSp>
      <p:sp>
        <p:nvSpPr>
          <p:cNvPr id="31" name="Freeform 31"/>
          <p:cNvSpPr/>
          <p:nvPr/>
        </p:nvSpPr>
        <p:spPr>
          <a:xfrm>
            <a:off x="5161910" y="3110402"/>
            <a:ext cx="828783" cy="885108"/>
          </a:xfrm>
          <a:custGeom>
            <a:avLst/>
            <a:gdLst/>
            <a:ahLst/>
            <a:cxnLst/>
            <a:rect l="l" t="t" r="r" b="b"/>
            <a:pathLst>
              <a:path w="828783" h="885108">
                <a:moveTo>
                  <a:pt x="0" y="0"/>
                </a:moveTo>
                <a:lnTo>
                  <a:pt x="828783" y="0"/>
                </a:lnTo>
                <a:lnTo>
                  <a:pt x="828783" y="885108"/>
                </a:lnTo>
                <a:lnTo>
                  <a:pt x="0" y="8851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2" name="Freeform 32"/>
          <p:cNvSpPr/>
          <p:nvPr/>
        </p:nvSpPr>
        <p:spPr>
          <a:xfrm>
            <a:off x="11114205" y="4816368"/>
            <a:ext cx="5826265" cy="4114800"/>
          </a:xfrm>
          <a:custGeom>
            <a:avLst/>
            <a:gdLst/>
            <a:ahLst/>
            <a:cxnLst/>
            <a:rect l="l" t="t" r="r" b="b"/>
            <a:pathLst>
              <a:path w="5826265" h="4114800">
                <a:moveTo>
                  <a:pt x="0" y="0"/>
                </a:moveTo>
                <a:lnTo>
                  <a:pt x="5826265" y="0"/>
                </a:lnTo>
                <a:lnTo>
                  <a:pt x="5826265"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3" name="TextBox 33"/>
          <p:cNvSpPr txBox="1"/>
          <p:nvPr/>
        </p:nvSpPr>
        <p:spPr>
          <a:xfrm>
            <a:off x="1621376" y="5108963"/>
            <a:ext cx="7909851" cy="4074160"/>
          </a:xfrm>
          <a:prstGeom prst="rect">
            <a:avLst/>
          </a:prstGeom>
        </p:spPr>
        <p:txBody>
          <a:bodyPr lIns="0" tIns="0" rIns="0" bIns="0" rtlCol="0" anchor="t">
            <a:spAutoFit/>
          </a:bodyPr>
          <a:lstStyle/>
          <a:p>
            <a:pPr marL="507364" lvl="1" indent="-253682" algn="just">
              <a:lnSpc>
                <a:spcPts val="3289"/>
              </a:lnSpc>
              <a:buFont typeface="Arial"/>
              <a:buChar char="•"/>
            </a:pPr>
            <a:r>
              <a:rPr lang="en-US" sz="2349" spc="-39">
                <a:solidFill>
                  <a:srgbClr val="000000"/>
                </a:solidFill>
                <a:latin typeface="Clear Sans"/>
                <a:ea typeface="Clear Sans"/>
                <a:cs typeface="Clear Sans"/>
                <a:sym typeface="Clear Sans"/>
              </a:rPr>
              <a:t>We recommend that emergency managers work on obtaining their Maine Basic Emergency Manager recognition. (MBEM-1 and MBEM-2). This program has two levels which are not difficult to obtain.  </a:t>
            </a:r>
          </a:p>
          <a:p>
            <a:pPr marL="507364" lvl="1" indent="-253682" algn="just">
              <a:lnSpc>
                <a:spcPts val="3289"/>
              </a:lnSpc>
              <a:buFont typeface="Arial"/>
              <a:buChar char="•"/>
            </a:pPr>
            <a:r>
              <a:rPr lang="en-US" sz="2349" spc="-39">
                <a:solidFill>
                  <a:srgbClr val="000000"/>
                </a:solidFill>
                <a:latin typeface="Clear Sans"/>
                <a:ea typeface="Clear Sans"/>
                <a:cs typeface="Clear Sans"/>
                <a:sym typeface="Clear Sans"/>
              </a:rPr>
              <a:t>Next step would be the Maine Certified Emergency Manager (CEM-ME).</a:t>
            </a:r>
          </a:p>
          <a:p>
            <a:pPr marL="507364" lvl="1" indent="-253682" algn="just">
              <a:lnSpc>
                <a:spcPts val="3289"/>
              </a:lnSpc>
              <a:buFont typeface="Arial"/>
              <a:buChar char="•"/>
            </a:pPr>
            <a:r>
              <a:rPr lang="en-US" sz="2349" spc="-39">
                <a:solidFill>
                  <a:srgbClr val="000000"/>
                </a:solidFill>
                <a:latin typeface="Clear Sans"/>
                <a:ea typeface="Clear Sans"/>
                <a:cs typeface="Clear Sans"/>
                <a:sym typeface="Clear Sans"/>
              </a:rPr>
              <a:t>The International Association of Emergency Managers also have a Certified Emergency Manager designation that you can pursue. </a:t>
            </a:r>
          </a:p>
          <a:p>
            <a:pPr algn="just">
              <a:lnSpc>
                <a:spcPts val="3289"/>
              </a:lnSpc>
            </a:pPr>
            <a:endParaRPr lang="en-US" sz="2349" spc="-39">
              <a:solidFill>
                <a:srgbClr val="000000"/>
              </a:solidFill>
              <a:latin typeface="Clear Sans"/>
              <a:ea typeface="Clear Sans"/>
              <a:cs typeface="Clear Sans"/>
              <a:sym typeface="Clear San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Freeform 2"/>
          <p:cNvSpPr/>
          <p:nvPr/>
        </p:nvSpPr>
        <p:spPr>
          <a:xfrm>
            <a:off x="0" y="0"/>
            <a:ext cx="18288000" cy="12023647"/>
          </a:xfrm>
          <a:custGeom>
            <a:avLst/>
            <a:gdLst/>
            <a:ahLst/>
            <a:cxnLst/>
            <a:rect l="l" t="t" r="r" b="b"/>
            <a:pathLst>
              <a:path w="18288000" h="12023647">
                <a:moveTo>
                  <a:pt x="0" y="0"/>
                </a:moveTo>
                <a:lnTo>
                  <a:pt x="18288000" y="0"/>
                </a:lnTo>
                <a:lnTo>
                  <a:pt x="18288000" y="12023647"/>
                </a:lnTo>
                <a:lnTo>
                  <a:pt x="0" y="12023647"/>
                </a:lnTo>
                <a:lnTo>
                  <a:pt x="0" y="0"/>
                </a:lnTo>
                <a:close/>
              </a:path>
            </a:pathLst>
          </a:custGeom>
          <a:blipFill>
            <a:blip r:embed="rId3"/>
            <a:stretch>
              <a:fillRect r="-1342"/>
            </a:stretch>
          </a:blipFill>
        </p:spPr>
        <p:txBody>
          <a:bodyPr/>
          <a:lstStyle/>
          <a:p>
            <a:endParaRPr lang="en-US"/>
          </a:p>
        </p:txBody>
      </p:sp>
      <p:sp>
        <p:nvSpPr>
          <p:cNvPr id="3" name="TextBox 3"/>
          <p:cNvSpPr txBox="1"/>
          <p:nvPr/>
        </p:nvSpPr>
        <p:spPr>
          <a:xfrm>
            <a:off x="1232765" y="1288761"/>
            <a:ext cx="11819822" cy="1205865"/>
          </a:xfrm>
          <a:prstGeom prst="rect">
            <a:avLst/>
          </a:prstGeom>
        </p:spPr>
        <p:txBody>
          <a:bodyPr lIns="0" tIns="0" rIns="0" bIns="0" rtlCol="0" anchor="t">
            <a:spAutoFit/>
          </a:bodyPr>
          <a:lstStyle/>
          <a:p>
            <a:pPr marL="0" lvl="0" indent="0" algn="l">
              <a:lnSpc>
                <a:spcPts val="9179"/>
              </a:lnSpc>
            </a:pPr>
            <a:r>
              <a:rPr lang="en-US" sz="8499" b="1" spc="-212">
                <a:solidFill>
                  <a:srgbClr val="112D4E"/>
                </a:solidFill>
                <a:latin typeface="Barlow Bold"/>
                <a:ea typeface="Barlow Bold"/>
                <a:cs typeface="Barlow Bold"/>
                <a:sym typeface="Barlow Bold"/>
              </a:rPr>
              <a:t>Still Have Questions?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grpSp>
        <p:nvGrpSpPr>
          <p:cNvPr id="2" name="Group 2"/>
          <p:cNvGrpSpPr/>
          <p:nvPr/>
        </p:nvGrpSpPr>
        <p:grpSpPr>
          <a:xfrm>
            <a:off x="8245529" y="5647635"/>
            <a:ext cx="10771697" cy="12534338"/>
            <a:chOff x="0" y="0"/>
            <a:chExt cx="698500" cy="812800"/>
          </a:xfrm>
        </p:grpSpPr>
        <p:sp>
          <p:nvSpPr>
            <p:cNvPr id="3" name="Freeform 3"/>
            <p:cNvSpPr/>
            <p:nvPr/>
          </p:nvSpPr>
          <p:spPr>
            <a:xfrm>
              <a:off x="0" y="4981"/>
              <a:ext cx="698500" cy="802837"/>
            </a:xfrm>
            <a:custGeom>
              <a:avLst/>
              <a:gdLst/>
              <a:ahLst/>
              <a:cxnLst/>
              <a:rect l="l" t="t" r="r" b="b"/>
              <a:pathLst>
                <a:path w="698500" h="802837">
                  <a:moveTo>
                    <a:pt x="371673" y="8065"/>
                  </a:moveTo>
                  <a:lnTo>
                    <a:pt x="676077" y="185173"/>
                  </a:lnTo>
                  <a:cubicBezTo>
                    <a:pt x="689960" y="193250"/>
                    <a:pt x="698500" y="208100"/>
                    <a:pt x="698500" y="224161"/>
                  </a:cubicBezTo>
                  <a:lnTo>
                    <a:pt x="698500" y="578677"/>
                  </a:lnTo>
                  <a:cubicBezTo>
                    <a:pt x="698500" y="594738"/>
                    <a:pt x="689960" y="609588"/>
                    <a:pt x="676077" y="617665"/>
                  </a:cubicBezTo>
                  <a:lnTo>
                    <a:pt x="371673" y="794773"/>
                  </a:lnTo>
                  <a:cubicBezTo>
                    <a:pt x="357812" y="802838"/>
                    <a:pt x="340688" y="802838"/>
                    <a:pt x="326827" y="794773"/>
                  </a:cubicBezTo>
                  <a:lnTo>
                    <a:pt x="22423" y="617665"/>
                  </a:lnTo>
                  <a:cubicBezTo>
                    <a:pt x="8540" y="609588"/>
                    <a:pt x="0" y="594738"/>
                    <a:pt x="0" y="578677"/>
                  </a:cubicBezTo>
                  <a:lnTo>
                    <a:pt x="0" y="224161"/>
                  </a:lnTo>
                  <a:cubicBezTo>
                    <a:pt x="0" y="208100"/>
                    <a:pt x="8540" y="193250"/>
                    <a:pt x="22423" y="185173"/>
                  </a:cubicBezTo>
                  <a:lnTo>
                    <a:pt x="326827" y="8065"/>
                  </a:lnTo>
                  <a:cubicBezTo>
                    <a:pt x="340688" y="0"/>
                    <a:pt x="357812" y="0"/>
                    <a:pt x="371673" y="8065"/>
                  </a:cubicBezTo>
                  <a:close/>
                </a:path>
              </a:pathLst>
            </a:custGeom>
            <a:gradFill rotWithShape="1">
              <a:gsLst>
                <a:gs pos="0">
                  <a:srgbClr val="FFE42F">
                    <a:alpha val="100000"/>
                  </a:srgbClr>
                </a:gs>
                <a:gs pos="100000">
                  <a:srgbClr val="FF9F2F">
                    <a:alpha val="100000"/>
                  </a:srgbClr>
                </a:gs>
              </a:gsLst>
              <a:path path="circle">
                <a:fillToRect l="50000" t="50000" r="50000" b="50000"/>
              </a:path>
            </a:gradFill>
            <a:ln w="12700">
              <a:solidFill>
                <a:srgbClr val="000000"/>
              </a:solidFill>
            </a:ln>
          </p:spPr>
          <p:txBody>
            <a:bodyPr/>
            <a:lstStyle/>
            <a:p>
              <a:endParaRPr lang="en-US"/>
            </a:p>
          </p:txBody>
        </p:sp>
      </p:grpSp>
      <p:grpSp>
        <p:nvGrpSpPr>
          <p:cNvPr id="4" name="Group 4"/>
          <p:cNvGrpSpPr/>
          <p:nvPr/>
        </p:nvGrpSpPr>
        <p:grpSpPr>
          <a:xfrm>
            <a:off x="10455180" y="8246629"/>
            <a:ext cx="6450497" cy="7506033"/>
            <a:chOff x="0" y="0"/>
            <a:chExt cx="698500" cy="812800"/>
          </a:xfrm>
        </p:grpSpPr>
        <p:sp>
          <p:nvSpPr>
            <p:cNvPr id="5" name="Freeform 5"/>
            <p:cNvSpPr/>
            <p:nvPr/>
          </p:nvSpPr>
          <p:spPr>
            <a:xfrm>
              <a:off x="0" y="19806"/>
              <a:ext cx="698500" cy="773188"/>
            </a:xfrm>
            <a:custGeom>
              <a:avLst/>
              <a:gdLst/>
              <a:ahLst/>
              <a:cxnLst/>
              <a:rect l="l" t="t" r="r" b="b"/>
              <a:pathLst>
                <a:path w="698500" h="773188">
                  <a:moveTo>
                    <a:pt x="438401" y="32064"/>
                  </a:moveTo>
                  <a:lnTo>
                    <a:pt x="609349" y="131524"/>
                  </a:lnTo>
                  <a:cubicBezTo>
                    <a:pt x="664544" y="163638"/>
                    <a:pt x="698500" y="222679"/>
                    <a:pt x="698500" y="286537"/>
                  </a:cubicBezTo>
                  <a:lnTo>
                    <a:pt x="698500" y="486651"/>
                  </a:lnTo>
                  <a:cubicBezTo>
                    <a:pt x="698500" y="550509"/>
                    <a:pt x="664544" y="609550"/>
                    <a:pt x="609349" y="641664"/>
                  </a:cubicBezTo>
                  <a:lnTo>
                    <a:pt x="438401" y="741124"/>
                  </a:lnTo>
                  <a:cubicBezTo>
                    <a:pt x="383292" y="773188"/>
                    <a:pt x="315208" y="773188"/>
                    <a:pt x="260099" y="741124"/>
                  </a:cubicBezTo>
                  <a:lnTo>
                    <a:pt x="89151" y="641664"/>
                  </a:lnTo>
                  <a:cubicBezTo>
                    <a:pt x="33956" y="609550"/>
                    <a:pt x="0" y="550509"/>
                    <a:pt x="0" y="486651"/>
                  </a:cubicBezTo>
                  <a:lnTo>
                    <a:pt x="0" y="286537"/>
                  </a:lnTo>
                  <a:cubicBezTo>
                    <a:pt x="0" y="222679"/>
                    <a:pt x="33956" y="163638"/>
                    <a:pt x="89151" y="131524"/>
                  </a:cubicBezTo>
                  <a:lnTo>
                    <a:pt x="260099" y="32064"/>
                  </a:lnTo>
                  <a:cubicBezTo>
                    <a:pt x="315208" y="0"/>
                    <a:pt x="383292" y="0"/>
                    <a:pt x="438401" y="32064"/>
                  </a:cubicBezTo>
                  <a:close/>
                </a:path>
              </a:pathLst>
            </a:custGeom>
            <a:gradFill rotWithShape="1">
              <a:gsLst>
                <a:gs pos="0">
                  <a:srgbClr val="3183ED">
                    <a:alpha val="100000"/>
                  </a:srgbClr>
                </a:gs>
                <a:gs pos="100000">
                  <a:srgbClr val="56CCF2">
                    <a:alpha val="100000"/>
                  </a:srgbClr>
                </a:gs>
              </a:gsLst>
              <a:lin ang="5400000"/>
            </a:gradFill>
            <a:ln w="952500" cap="rnd">
              <a:solidFill>
                <a:srgbClr val="FFFFFF"/>
              </a:solidFill>
              <a:prstDash val="solid"/>
              <a:round/>
            </a:ln>
          </p:spPr>
          <p:txBody>
            <a:bodyPr/>
            <a:lstStyle/>
            <a:p>
              <a:endParaRPr lang="en-US"/>
            </a:p>
          </p:txBody>
        </p:sp>
        <p:sp>
          <p:nvSpPr>
            <p:cNvPr id="6" name="TextBox 6"/>
            <p:cNvSpPr txBox="1"/>
            <p:nvPr/>
          </p:nvSpPr>
          <p:spPr>
            <a:xfrm>
              <a:off x="0" y="101600"/>
              <a:ext cx="698500" cy="571500"/>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6011217" y="-1663032"/>
            <a:ext cx="7392176" cy="6508240"/>
            <a:chOff x="0" y="0"/>
            <a:chExt cx="812800" cy="698500"/>
          </a:xfrm>
        </p:grpSpPr>
        <p:sp>
          <p:nvSpPr>
            <p:cNvPr id="8" name="Freeform 8"/>
            <p:cNvSpPr/>
            <p:nvPr/>
          </p:nvSpPr>
          <p:spPr>
            <a:xfrm>
              <a:off x="7067" y="0"/>
              <a:ext cx="798666" cy="698500"/>
            </a:xfrm>
            <a:custGeom>
              <a:avLst/>
              <a:gdLst/>
              <a:ahLst/>
              <a:cxnLst/>
              <a:rect l="l" t="t" r="r" b="b"/>
              <a:pathLst>
                <a:path w="798666" h="698500">
                  <a:moveTo>
                    <a:pt x="787226" y="381060"/>
                  </a:moveTo>
                  <a:lnTo>
                    <a:pt x="621040" y="666690"/>
                  </a:lnTo>
                  <a:cubicBezTo>
                    <a:pt x="609582" y="686384"/>
                    <a:pt x="588516" y="698500"/>
                    <a:pt x="565731" y="698500"/>
                  </a:cubicBezTo>
                  <a:lnTo>
                    <a:pt x="232935" y="698500"/>
                  </a:lnTo>
                  <a:cubicBezTo>
                    <a:pt x="210150" y="698500"/>
                    <a:pt x="189084" y="686384"/>
                    <a:pt x="177626" y="666690"/>
                  </a:cubicBezTo>
                  <a:lnTo>
                    <a:pt x="11440" y="381060"/>
                  </a:lnTo>
                  <a:cubicBezTo>
                    <a:pt x="0" y="361396"/>
                    <a:pt x="0" y="337104"/>
                    <a:pt x="11440" y="317440"/>
                  </a:cubicBezTo>
                  <a:lnTo>
                    <a:pt x="177626" y="31810"/>
                  </a:lnTo>
                  <a:cubicBezTo>
                    <a:pt x="189084" y="12116"/>
                    <a:pt x="210150" y="0"/>
                    <a:pt x="232935" y="0"/>
                  </a:cubicBezTo>
                  <a:lnTo>
                    <a:pt x="565731" y="0"/>
                  </a:lnTo>
                  <a:cubicBezTo>
                    <a:pt x="588516" y="0"/>
                    <a:pt x="609582" y="12116"/>
                    <a:pt x="621040" y="31810"/>
                  </a:cubicBezTo>
                  <a:lnTo>
                    <a:pt x="787226" y="317440"/>
                  </a:lnTo>
                  <a:cubicBezTo>
                    <a:pt x="798666" y="337104"/>
                    <a:pt x="798666" y="361396"/>
                    <a:pt x="787226" y="381060"/>
                  </a:cubicBezTo>
                  <a:close/>
                </a:path>
              </a:pathLst>
            </a:custGeom>
            <a:gradFill rotWithShape="1">
              <a:gsLst>
                <a:gs pos="0">
                  <a:srgbClr val="112D4E">
                    <a:alpha val="100000"/>
                  </a:srgbClr>
                </a:gs>
                <a:gs pos="50000">
                  <a:srgbClr val="255389">
                    <a:alpha val="100000"/>
                  </a:srgbClr>
                </a:gs>
                <a:gs pos="100000">
                  <a:srgbClr val="2A96E4">
                    <a:alpha val="100000"/>
                  </a:srgbClr>
                </a:gs>
              </a:gsLst>
              <a:lin ang="5400000"/>
            </a:gradFill>
          </p:spPr>
          <p:txBody>
            <a:bodyPr/>
            <a:lstStyle/>
            <a:p>
              <a:endParaRPr lang="en-US" dirty="0"/>
            </a:p>
          </p:txBody>
        </p:sp>
        <p:sp>
          <p:nvSpPr>
            <p:cNvPr id="9" name="TextBox 9"/>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765848" y="1273643"/>
            <a:ext cx="6866890" cy="2650465"/>
          </a:xfrm>
          <a:prstGeom prst="rect">
            <a:avLst/>
          </a:prstGeom>
        </p:spPr>
        <p:txBody>
          <a:bodyPr lIns="0" tIns="0" rIns="0" bIns="0" rtlCol="0" anchor="t">
            <a:spAutoFit/>
          </a:bodyPr>
          <a:lstStyle/>
          <a:p>
            <a:pPr marL="0" lvl="0" indent="0" algn="l">
              <a:lnSpc>
                <a:spcPts val="10303"/>
              </a:lnSpc>
            </a:pPr>
            <a:r>
              <a:rPr lang="en-US" sz="9540" b="1" spc="-238">
                <a:solidFill>
                  <a:srgbClr val="112D4E"/>
                </a:solidFill>
                <a:latin typeface="Barlow Bold"/>
                <a:ea typeface="Barlow Bold"/>
                <a:cs typeface="Barlow Bold"/>
                <a:sym typeface="Barlow Bold"/>
              </a:rPr>
              <a:t>Our Contact Information</a:t>
            </a:r>
          </a:p>
        </p:txBody>
      </p:sp>
      <p:sp>
        <p:nvSpPr>
          <p:cNvPr id="11" name="TextBox 11"/>
          <p:cNvSpPr txBox="1"/>
          <p:nvPr/>
        </p:nvSpPr>
        <p:spPr>
          <a:xfrm>
            <a:off x="765848" y="4246133"/>
            <a:ext cx="7937231" cy="2348458"/>
          </a:xfrm>
          <a:prstGeom prst="rect">
            <a:avLst/>
          </a:prstGeom>
        </p:spPr>
        <p:txBody>
          <a:bodyPr lIns="0" tIns="0" rIns="0" bIns="0" rtlCol="0" anchor="t">
            <a:spAutoFit/>
          </a:bodyPr>
          <a:lstStyle/>
          <a:p>
            <a:pPr algn="l">
              <a:lnSpc>
                <a:spcPts val="3776"/>
              </a:lnSpc>
            </a:pPr>
            <a:r>
              <a:rPr lang="en-US" sz="2390" spc="-45">
                <a:solidFill>
                  <a:srgbClr val="000000"/>
                </a:solidFill>
                <a:latin typeface="Clear Sans"/>
                <a:ea typeface="Clear Sans"/>
                <a:cs typeface="Clear Sans"/>
                <a:sym typeface="Clear Sans"/>
              </a:rPr>
              <a:t>Presenter Contact Information Here</a:t>
            </a:r>
          </a:p>
          <a:p>
            <a:pPr algn="l">
              <a:lnSpc>
                <a:spcPts val="3776"/>
              </a:lnSpc>
            </a:pPr>
            <a:endParaRPr lang="en-US" sz="2390" spc="-45">
              <a:solidFill>
                <a:srgbClr val="000000"/>
              </a:solidFill>
              <a:latin typeface="Clear Sans"/>
              <a:ea typeface="Clear Sans"/>
              <a:cs typeface="Clear Sans"/>
              <a:sym typeface="Clear Sans"/>
            </a:endParaRPr>
          </a:p>
          <a:p>
            <a:pPr algn="l">
              <a:lnSpc>
                <a:spcPts val="3776"/>
              </a:lnSpc>
            </a:pPr>
            <a:r>
              <a:rPr lang="en-US" sz="2390" spc="-45">
                <a:solidFill>
                  <a:srgbClr val="000000"/>
                </a:solidFill>
                <a:latin typeface="Clear Sans"/>
                <a:ea typeface="Clear Sans"/>
                <a:cs typeface="Clear Sans"/>
                <a:sym typeface="Clear Sans"/>
              </a:rPr>
              <a:t>Presenter Contact Information Here</a:t>
            </a:r>
          </a:p>
          <a:p>
            <a:pPr algn="l">
              <a:lnSpc>
                <a:spcPts val="3776"/>
              </a:lnSpc>
            </a:pPr>
            <a:endParaRPr lang="en-US" sz="2390" spc="-45">
              <a:solidFill>
                <a:srgbClr val="000000"/>
              </a:solidFill>
              <a:latin typeface="Clear Sans"/>
              <a:ea typeface="Clear Sans"/>
              <a:cs typeface="Clear Sans"/>
              <a:sym typeface="Clear Sans"/>
            </a:endParaRPr>
          </a:p>
          <a:p>
            <a:pPr marL="0" lvl="0" indent="0" algn="l">
              <a:lnSpc>
                <a:spcPts val="3776"/>
              </a:lnSpc>
            </a:pPr>
            <a:r>
              <a:rPr lang="en-US" sz="2390" spc="-45">
                <a:solidFill>
                  <a:srgbClr val="000000"/>
                </a:solidFill>
                <a:latin typeface="Clear Sans"/>
                <a:ea typeface="Clear Sans"/>
                <a:cs typeface="Clear Sans"/>
                <a:sym typeface="Clear Sans"/>
              </a:rPr>
              <a:t>Presenter Contact Information Here</a:t>
            </a:r>
          </a:p>
        </p:txBody>
      </p:sp>
      <p:grpSp>
        <p:nvGrpSpPr>
          <p:cNvPr id="12" name="Group 12"/>
          <p:cNvGrpSpPr/>
          <p:nvPr/>
        </p:nvGrpSpPr>
        <p:grpSpPr>
          <a:xfrm>
            <a:off x="9880151" y="572939"/>
            <a:ext cx="1084133" cy="1261537"/>
            <a:chOff x="0" y="0"/>
            <a:chExt cx="698500" cy="812800"/>
          </a:xfrm>
        </p:grpSpPr>
        <p:sp>
          <p:nvSpPr>
            <p:cNvPr id="13" name="Freeform 13"/>
            <p:cNvSpPr/>
            <p:nvPr/>
          </p:nvSpPr>
          <p:spPr>
            <a:xfrm>
              <a:off x="0" y="12963"/>
              <a:ext cx="698500" cy="786874"/>
            </a:xfrm>
            <a:custGeom>
              <a:avLst/>
              <a:gdLst/>
              <a:ahLst/>
              <a:cxnLst/>
              <a:rect l="l" t="t" r="r" b="b"/>
              <a:pathLst>
                <a:path w="698500" h="786874">
                  <a:moveTo>
                    <a:pt x="407599" y="20985"/>
                  </a:moveTo>
                  <a:lnTo>
                    <a:pt x="640151" y="156289"/>
                  </a:lnTo>
                  <a:cubicBezTo>
                    <a:pt x="676276" y="177307"/>
                    <a:pt x="698500" y="215949"/>
                    <a:pt x="698500" y="257743"/>
                  </a:cubicBezTo>
                  <a:lnTo>
                    <a:pt x="698500" y="529131"/>
                  </a:lnTo>
                  <a:cubicBezTo>
                    <a:pt x="698500" y="570925"/>
                    <a:pt x="676276" y="609567"/>
                    <a:pt x="640151" y="630585"/>
                  </a:cubicBezTo>
                  <a:lnTo>
                    <a:pt x="407599" y="765889"/>
                  </a:lnTo>
                  <a:cubicBezTo>
                    <a:pt x="371530" y="786874"/>
                    <a:pt x="326970" y="786874"/>
                    <a:pt x="290901" y="765889"/>
                  </a:cubicBezTo>
                  <a:lnTo>
                    <a:pt x="58349" y="630585"/>
                  </a:lnTo>
                  <a:cubicBezTo>
                    <a:pt x="22224" y="609567"/>
                    <a:pt x="0" y="570925"/>
                    <a:pt x="0" y="529131"/>
                  </a:cubicBezTo>
                  <a:lnTo>
                    <a:pt x="0" y="257743"/>
                  </a:lnTo>
                  <a:cubicBezTo>
                    <a:pt x="0" y="215949"/>
                    <a:pt x="22224" y="177307"/>
                    <a:pt x="58349" y="156289"/>
                  </a:cubicBezTo>
                  <a:lnTo>
                    <a:pt x="290901" y="20985"/>
                  </a:lnTo>
                  <a:cubicBezTo>
                    <a:pt x="326970" y="0"/>
                    <a:pt x="371530" y="0"/>
                    <a:pt x="407599" y="20985"/>
                  </a:cubicBezTo>
                  <a:close/>
                </a:path>
              </a:pathLst>
            </a:custGeom>
            <a:solidFill>
              <a:srgbClr val="000000">
                <a:alpha val="0"/>
              </a:srgbClr>
            </a:solidFill>
            <a:ln w="114300" cap="sq">
              <a:gradFill>
                <a:gsLst>
                  <a:gs pos="0">
                    <a:srgbClr val="3183ED">
                      <a:alpha val="100000"/>
                    </a:srgbClr>
                  </a:gs>
                  <a:gs pos="100000">
                    <a:srgbClr val="56CCF2">
                      <a:alpha val="100000"/>
                    </a:srgbClr>
                  </a:gs>
                </a:gsLst>
                <a:lin ang="5400000"/>
              </a:gradFill>
              <a:prstDash val="solid"/>
              <a:miter/>
            </a:ln>
          </p:spPr>
          <p:txBody>
            <a:bodyPr/>
            <a:lstStyle/>
            <a:p>
              <a:endParaRPr lang="en-US"/>
            </a:p>
          </p:txBody>
        </p:sp>
        <p:sp>
          <p:nvSpPr>
            <p:cNvPr id="14" name="TextBox 14"/>
            <p:cNvSpPr txBox="1"/>
            <p:nvPr/>
          </p:nvSpPr>
          <p:spPr>
            <a:xfrm>
              <a:off x="0" y="101600"/>
              <a:ext cx="698500" cy="571500"/>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10058481" y="780451"/>
            <a:ext cx="727472" cy="846513"/>
            <a:chOff x="0" y="0"/>
            <a:chExt cx="698500" cy="812800"/>
          </a:xfrm>
        </p:grpSpPr>
        <p:sp>
          <p:nvSpPr>
            <p:cNvPr id="16" name="Freeform 16"/>
            <p:cNvSpPr/>
            <p:nvPr/>
          </p:nvSpPr>
          <p:spPr>
            <a:xfrm>
              <a:off x="0" y="3512"/>
              <a:ext cx="698500" cy="805775"/>
            </a:xfrm>
            <a:custGeom>
              <a:avLst/>
              <a:gdLst/>
              <a:ahLst/>
              <a:cxnLst/>
              <a:rect l="l" t="t" r="r" b="b"/>
              <a:pathLst>
                <a:path w="698500" h="805775">
                  <a:moveTo>
                    <a:pt x="365060" y="5687"/>
                  </a:moveTo>
                  <a:lnTo>
                    <a:pt x="682690" y="190489"/>
                  </a:lnTo>
                  <a:cubicBezTo>
                    <a:pt x="692478" y="196184"/>
                    <a:pt x="698500" y="206655"/>
                    <a:pt x="698500" y="217979"/>
                  </a:cubicBezTo>
                  <a:lnTo>
                    <a:pt x="698500" y="587797"/>
                  </a:lnTo>
                  <a:cubicBezTo>
                    <a:pt x="698500" y="599121"/>
                    <a:pt x="692478" y="609592"/>
                    <a:pt x="682690" y="615287"/>
                  </a:cubicBezTo>
                  <a:lnTo>
                    <a:pt x="365060" y="800089"/>
                  </a:lnTo>
                  <a:cubicBezTo>
                    <a:pt x="355287" y="805776"/>
                    <a:pt x="343213" y="805776"/>
                    <a:pt x="333440" y="800089"/>
                  </a:cubicBezTo>
                  <a:lnTo>
                    <a:pt x="15810" y="615287"/>
                  </a:lnTo>
                  <a:cubicBezTo>
                    <a:pt x="6022" y="609592"/>
                    <a:pt x="0" y="599121"/>
                    <a:pt x="0" y="587797"/>
                  </a:cubicBezTo>
                  <a:lnTo>
                    <a:pt x="0" y="217979"/>
                  </a:lnTo>
                  <a:cubicBezTo>
                    <a:pt x="0" y="206655"/>
                    <a:pt x="6022" y="196184"/>
                    <a:pt x="15810" y="190489"/>
                  </a:cubicBezTo>
                  <a:lnTo>
                    <a:pt x="333440" y="5687"/>
                  </a:lnTo>
                  <a:cubicBezTo>
                    <a:pt x="343213" y="0"/>
                    <a:pt x="355287" y="0"/>
                    <a:pt x="365060" y="5687"/>
                  </a:cubicBezTo>
                  <a:close/>
                </a:path>
              </a:pathLst>
            </a:custGeom>
            <a:gradFill rotWithShape="1">
              <a:gsLst>
                <a:gs pos="0">
                  <a:srgbClr val="3183ED">
                    <a:alpha val="100000"/>
                  </a:srgbClr>
                </a:gs>
                <a:gs pos="100000">
                  <a:srgbClr val="56CCF2">
                    <a:alpha val="100000"/>
                  </a:srgbClr>
                </a:gs>
              </a:gsLst>
              <a:lin ang="5400000"/>
            </a:gradFill>
            <a:ln cap="sq">
              <a:noFill/>
              <a:prstDash val="solid"/>
              <a:miter/>
            </a:ln>
          </p:spPr>
          <p:txBody>
            <a:bodyPr/>
            <a:lstStyle/>
            <a:p>
              <a:endParaRPr lang="en-US"/>
            </a:p>
          </p:txBody>
        </p:sp>
        <p:sp>
          <p:nvSpPr>
            <p:cNvPr id="17" name="TextBox 17"/>
            <p:cNvSpPr txBox="1"/>
            <p:nvPr/>
          </p:nvSpPr>
          <p:spPr>
            <a:xfrm>
              <a:off x="0" y="101600"/>
              <a:ext cx="698500" cy="571500"/>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9662797" y="1873679"/>
            <a:ext cx="7994311" cy="7093905"/>
            <a:chOff x="0" y="0"/>
            <a:chExt cx="4346359" cy="3856825"/>
          </a:xfrm>
        </p:grpSpPr>
        <p:sp>
          <p:nvSpPr>
            <p:cNvPr id="19" name="Freeform 19"/>
            <p:cNvSpPr/>
            <p:nvPr/>
          </p:nvSpPr>
          <p:spPr>
            <a:xfrm>
              <a:off x="-15494" y="0"/>
              <a:ext cx="4361815" cy="3856863"/>
            </a:xfrm>
            <a:custGeom>
              <a:avLst/>
              <a:gdLst/>
              <a:ahLst/>
              <a:cxnLst/>
              <a:rect l="l" t="t" r="r" b="b"/>
              <a:pathLst>
                <a:path w="4361815" h="3856863">
                  <a:moveTo>
                    <a:pt x="1275207" y="0"/>
                  </a:moveTo>
                  <a:cubicBezTo>
                    <a:pt x="1151509" y="0"/>
                    <a:pt x="1037336" y="65913"/>
                    <a:pt x="975487" y="173101"/>
                  </a:cubicBezTo>
                  <a:lnTo>
                    <a:pt x="61849" y="1755394"/>
                  </a:lnTo>
                  <a:cubicBezTo>
                    <a:pt x="0" y="1862455"/>
                    <a:pt x="0" y="1994408"/>
                    <a:pt x="61849" y="2101469"/>
                  </a:cubicBezTo>
                  <a:lnTo>
                    <a:pt x="975360" y="3683762"/>
                  </a:lnTo>
                  <a:cubicBezTo>
                    <a:pt x="1036701" y="3789934"/>
                    <a:pt x="1149477" y="3855720"/>
                    <a:pt x="1271905" y="3856863"/>
                  </a:cubicBezTo>
                  <a:lnTo>
                    <a:pt x="3105404" y="3856863"/>
                  </a:lnTo>
                  <a:cubicBezTo>
                    <a:pt x="3227832" y="3855720"/>
                    <a:pt x="3340608" y="3789934"/>
                    <a:pt x="3401949" y="3683762"/>
                  </a:cubicBezTo>
                  <a:lnTo>
                    <a:pt x="4315460" y="2101469"/>
                  </a:lnTo>
                  <a:cubicBezTo>
                    <a:pt x="4345940" y="2048764"/>
                    <a:pt x="4361307" y="1990090"/>
                    <a:pt x="4361815" y="1931162"/>
                  </a:cubicBezTo>
                  <a:lnTo>
                    <a:pt x="4361815" y="1925574"/>
                  </a:lnTo>
                  <a:cubicBezTo>
                    <a:pt x="4361307" y="1866773"/>
                    <a:pt x="4345940" y="1807972"/>
                    <a:pt x="4315460" y="1755267"/>
                  </a:cubicBezTo>
                  <a:lnTo>
                    <a:pt x="3401949" y="173101"/>
                  </a:lnTo>
                  <a:cubicBezTo>
                    <a:pt x="3340100" y="65913"/>
                    <a:pt x="3225927" y="0"/>
                    <a:pt x="3102229" y="0"/>
                  </a:cubicBezTo>
                  <a:close/>
                </a:path>
              </a:pathLst>
            </a:custGeom>
            <a:gradFill rotWithShape="1">
              <a:gsLst>
                <a:gs pos="0">
                  <a:srgbClr val="3183ED">
                    <a:alpha val="100000"/>
                  </a:srgbClr>
                </a:gs>
                <a:gs pos="100000">
                  <a:srgbClr val="56CCF2">
                    <a:alpha val="100000"/>
                  </a:srgbClr>
                </a:gs>
              </a:gsLst>
              <a:lin ang="5400000"/>
            </a:gradFill>
            <a:ln w="12700">
              <a:solidFill>
                <a:srgbClr val="000000"/>
              </a:solidFill>
            </a:ln>
          </p:spPr>
          <p:txBody>
            <a:bodyPr/>
            <a:lstStyle/>
            <a:p>
              <a:endParaRPr lang="en-US"/>
            </a:p>
          </p:txBody>
        </p:sp>
      </p:grpSp>
      <p:grpSp>
        <p:nvGrpSpPr>
          <p:cNvPr id="20" name="Group 20"/>
          <p:cNvGrpSpPr/>
          <p:nvPr/>
        </p:nvGrpSpPr>
        <p:grpSpPr>
          <a:xfrm>
            <a:off x="10254113" y="2398395"/>
            <a:ext cx="6811677" cy="6044472"/>
            <a:chOff x="0" y="0"/>
            <a:chExt cx="4346359" cy="3856825"/>
          </a:xfrm>
        </p:grpSpPr>
        <p:sp>
          <p:nvSpPr>
            <p:cNvPr id="21" name="Freeform 21"/>
            <p:cNvSpPr/>
            <p:nvPr/>
          </p:nvSpPr>
          <p:spPr>
            <a:xfrm>
              <a:off x="-15494" y="0"/>
              <a:ext cx="4361815" cy="3856863"/>
            </a:xfrm>
            <a:custGeom>
              <a:avLst/>
              <a:gdLst/>
              <a:ahLst/>
              <a:cxnLst/>
              <a:rect l="l" t="t" r="r" b="b"/>
              <a:pathLst>
                <a:path w="4361815" h="3856863">
                  <a:moveTo>
                    <a:pt x="1275207" y="0"/>
                  </a:moveTo>
                  <a:cubicBezTo>
                    <a:pt x="1151509" y="0"/>
                    <a:pt x="1037336" y="65913"/>
                    <a:pt x="975487" y="173101"/>
                  </a:cubicBezTo>
                  <a:lnTo>
                    <a:pt x="61849" y="1755394"/>
                  </a:lnTo>
                  <a:cubicBezTo>
                    <a:pt x="0" y="1862455"/>
                    <a:pt x="0" y="1994408"/>
                    <a:pt x="61849" y="2101469"/>
                  </a:cubicBezTo>
                  <a:lnTo>
                    <a:pt x="975360" y="3683762"/>
                  </a:lnTo>
                  <a:cubicBezTo>
                    <a:pt x="1036701" y="3789934"/>
                    <a:pt x="1149477" y="3855720"/>
                    <a:pt x="1271905" y="3856863"/>
                  </a:cubicBezTo>
                  <a:lnTo>
                    <a:pt x="3105404" y="3856863"/>
                  </a:lnTo>
                  <a:cubicBezTo>
                    <a:pt x="3227832" y="3855720"/>
                    <a:pt x="3340608" y="3789934"/>
                    <a:pt x="3401949" y="3683762"/>
                  </a:cubicBezTo>
                  <a:lnTo>
                    <a:pt x="4315460" y="2101469"/>
                  </a:lnTo>
                  <a:cubicBezTo>
                    <a:pt x="4345940" y="2048764"/>
                    <a:pt x="4361307" y="1990090"/>
                    <a:pt x="4361815" y="1931162"/>
                  </a:cubicBezTo>
                  <a:lnTo>
                    <a:pt x="4361815" y="1925574"/>
                  </a:lnTo>
                  <a:cubicBezTo>
                    <a:pt x="4361307" y="1866773"/>
                    <a:pt x="4345940" y="1807972"/>
                    <a:pt x="4315460" y="1755267"/>
                  </a:cubicBezTo>
                  <a:lnTo>
                    <a:pt x="3401949" y="173101"/>
                  </a:lnTo>
                  <a:cubicBezTo>
                    <a:pt x="3340100" y="65913"/>
                    <a:pt x="3225927" y="0"/>
                    <a:pt x="3102229" y="0"/>
                  </a:cubicBezTo>
                  <a:close/>
                </a:path>
              </a:pathLst>
            </a:custGeom>
            <a:blipFill>
              <a:blip r:embed="rId2"/>
              <a:stretch>
                <a:fillRect l="-9158" r="-9158"/>
              </a:stretch>
            </a:blipFill>
          </p:spPr>
          <p:txBody>
            <a:bodyPr/>
            <a:lstStyle/>
            <a:p>
              <a:endParaRPr lang="en-US"/>
            </a:p>
          </p:txBody>
        </p:sp>
      </p:grpSp>
      <p:grpSp>
        <p:nvGrpSpPr>
          <p:cNvPr id="22" name="Group 22"/>
          <p:cNvGrpSpPr/>
          <p:nvPr/>
        </p:nvGrpSpPr>
        <p:grpSpPr>
          <a:xfrm rot="-5400000">
            <a:off x="14595458" y="760897"/>
            <a:ext cx="1845214" cy="2147158"/>
            <a:chOff x="0" y="0"/>
            <a:chExt cx="698500" cy="812800"/>
          </a:xfrm>
        </p:grpSpPr>
        <p:sp>
          <p:nvSpPr>
            <p:cNvPr id="23" name="Freeform 23"/>
            <p:cNvSpPr/>
            <p:nvPr/>
          </p:nvSpPr>
          <p:spPr>
            <a:xfrm>
              <a:off x="0" y="7616"/>
              <a:ext cx="698500" cy="797568"/>
            </a:xfrm>
            <a:custGeom>
              <a:avLst/>
              <a:gdLst/>
              <a:ahLst/>
              <a:cxnLst/>
              <a:rect l="l" t="t" r="r" b="b"/>
              <a:pathLst>
                <a:path w="698500" h="797568">
                  <a:moveTo>
                    <a:pt x="383532" y="12330"/>
                  </a:moveTo>
                  <a:lnTo>
                    <a:pt x="664218" y="175638"/>
                  </a:lnTo>
                  <a:cubicBezTo>
                    <a:pt x="685443" y="187987"/>
                    <a:pt x="698500" y="210690"/>
                    <a:pt x="698500" y="235246"/>
                  </a:cubicBezTo>
                  <a:lnTo>
                    <a:pt x="698500" y="562322"/>
                  </a:lnTo>
                  <a:cubicBezTo>
                    <a:pt x="698500" y="586878"/>
                    <a:pt x="685443" y="609581"/>
                    <a:pt x="664218" y="621930"/>
                  </a:cubicBezTo>
                  <a:lnTo>
                    <a:pt x="383532" y="785238"/>
                  </a:lnTo>
                  <a:cubicBezTo>
                    <a:pt x="362340" y="797568"/>
                    <a:pt x="336160" y="797568"/>
                    <a:pt x="314968" y="785238"/>
                  </a:cubicBezTo>
                  <a:lnTo>
                    <a:pt x="34282" y="621930"/>
                  </a:lnTo>
                  <a:cubicBezTo>
                    <a:pt x="13057" y="609581"/>
                    <a:pt x="0" y="586878"/>
                    <a:pt x="0" y="562322"/>
                  </a:cubicBezTo>
                  <a:lnTo>
                    <a:pt x="0" y="235246"/>
                  </a:lnTo>
                  <a:cubicBezTo>
                    <a:pt x="0" y="210690"/>
                    <a:pt x="13057" y="187987"/>
                    <a:pt x="34282" y="175638"/>
                  </a:cubicBezTo>
                  <a:lnTo>
                    <a:pt x="314968" y="12330"/>
                  </a:lnTo>
                  <a:cubicBezTo>
                    <a:pt x="336160" y="0"/>
                    <a:pt x="362340" y="0"/>
                    <a:pt x="383532" y="12330"/>
                  </a:cubicBezTo>
                  <a:close/>
                </a:path>
              </a:pathLst>
            </a:custGeom>
            <a:solidFill>
              <a:srgbClr val="000000">
                <a:alpha val="0"/>
              </a:srgbClr>
            </a:solidFill>
            <a:ln w="133350" cap="sq">
              <a:gradFill>
                <a:gsLst>
                  <a:gs pos="0">
                    <a:srgbClr val="FFB613">
                      <a:alpha val="100000"/>
                    </a:srgbClr>
                  </a:gs>
                  <a:gs pos="100000">
                    <a:srgbClr val="FFE42F">
                      <a:alpha val="100000"/>
                    </a:srgbClr>
                  </a:gs>
                </a:gsLst>
                <a:lin ang="5400000"/>
              </a:gradFill>
              <a:prstDash val="solid"/>
              <a:miter/>
            </a:ln>
          </p:spPr>
          <p:txBody>
            <a:bodyPr/>
            <a:lstStyle/>
            <a:p>
              <a:endParaRPr lang="en-US"/>
            </a:p>
          </p:txBody>
        </p:sp>
        <p:sp>
          <p:nvSpPr>
            <p:cNvPr id="24" name="TextBox 24"/>
            <p:cNvSpPr txBox="1"/>
            <p:nvPr/>
          </p:nvSpPr>
          <p:spPr>
            <a:xfrm>
              <a:off x="0" y="101600"/>
              <a:ext cx="698500" cy="571500"/>
            </a:xfrm>
            <a:prstGeom prst="rect">
              <a:avLst/>
            </a:prstGeom>
          </p:spPr>
          <p:txBody>
            <a:bodyPr lIns="120277" tIns="120277" rIns="120277" bIns="120277" rtlCol="0" anchor="ctr"/>
            <a:lstStyle/>
            <a:p>
              <a:pPr algn="ctr">
                <a:lnSpc>
                  <a:spcPts val="2659"/>
                </a:lnSpc>
              </a:pPr>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grpSp>
        <p:nvGrpSpPr>
          <p:cNvPr id="2" name="Group 2"/>
          <p:cNvGrpSpPr/>
          <p:nvPr/>
        </p:nvGrpSpPr>
        <p:grpSpPr>
          <a:xfrm>
            <a:off x="8777467" y="-4182086"/>
            <a:ext cx="7676727" cy="6372158"/>
            <a:chOff x="0" y="0"/>
            <a:chExt cx="841504" cy="698500"/>
          </a:xfrm>
        </p:grpSpPr>
        <p:sp>
          <p:nvSpPr>
            <p:cNvPr id="3" name="Freeform 3"/>
            <p:cNvSpPr/>
            <p:nvPr/>
          </p:nvSpPr>
          <p:spPr>
            <a:xfrm>
              <a:off x="8715" y="0"/>
              <a:ext cx="824075" cy="698500"/>
            </a:xfrm>
            <a:custGeom>
              <a:avLst/>
              <a:gdLst/>
              <a:ahLst/>
              <a:cxnLst/>
              <a:rect l="l" t="t" r="r" b="b"/>
              <a:pathLst>
                <a:path w="824075" h="698500">
                  <a:moveTo>
                    <a:pt x="809966" y="388476"/>
                  </a:moveTo>
                  <a:lnTo>
                    <a:pt x="652411" y="659274"/>
                  </a:lnTo>
                  <a:cubicBezTo>
                    <a:pt x="638281" y="683560"/>
                    <a:pt x="612304" y="698500"/>
                    <a:pt x="584206" y="698500"/>
                  </a:cubicBezTo>
                  <a:lnTo>
                    <a:pt x="239867" y="698500"/>
                  </a:lnTo>
                  <a:cubicBezTo>
                    <a:pt x="211770" y="698500"/>
                    <a:pt x="185792" y="683560"/>
                    <a:pt x="171663" y="659274"/>
                  </a:cubicBezTo>
                  <a:lnTo>
                    <a:pt x="14107" y="388476"/>
                  </a:lnTo>
                  <a:cubicBezTo>
                    <a:pt x="0" y="364228"/>
                    <a:pt x="0" y="334272"/>
                    <a:pt x="14107" y="310024"/>
                  </a:cubicBezTo>
                  <a:lnTo>
                    <a:pt x="171663" y="39226"/>
                  </a:lnTo>
                  <a:cubicBezTo>
                    <a:pt x="185792" y="14940"/>
                    <a:pt x="211770" y="0"/>
                    <a:pt x="239867" y="0"/>
                  </a:cubicBezTo>
                  <a:lnTo>
                    <a:pt x="584206" y="0"/>
                  </a:lnTo>
                  <a:cubicBezTo>
                    <a:pt x="612304" y="0"/>
                    <a:pt x="638281" y="14940"/>
                    <a:pt x="652411" y="39226"/>
                  </a:cubicBezTo>
                  <a:lnTo>
                    <a:pt x="809966" y="310024"/>
                  </a:lnTo>
                  <a:cubicBezTo>
                    <a:pt x="824074" y="334272"/>
                    <a:pt x="824074" y="364228"/>
                    <a:pt x="809966" y="388476"/>
                  </a:cubicBezTo>
                  <a:close/>
                </a:path>
              </a:pathLst>
            </a:custGeom>
            <a:gradFill rotWithShape="1">
              <a:gsLst>
                <a:gs pos="0">
                  <a:srgbClr val="255389">
                    <a:alpha val="100000"/>
                  </a:srgbClr>
                </a:gs>
                <a:gs pos="100000">
                  <a:srgbClr val="112D4E">
                    <a:alpha val="100000"/>
                  </a:srgbClr>
                </a:gs>
              </a:gsLst>
              <a:path path="circle">
                <a:fillToRect l="50000" t="50000" r="50000" b="50000"/>
              </a:path>
            </a:gradFill>
          </p:spPr>
          <p:txBody>
            <a:bodyPr/>
            <a:lstStyle/>
            <a:p>
              <a:endParaRPr lang="en-US"/>
            </a:p>
          </p:txBody>
        </p:sp>
        <p:sp>
          <p:nvSpPr>
            <p:cNvPr id="4" name="TextBox 4"/>
            <p:cNvSpPr txBox="1"/>
            <p:nvPr/>
          </p:nvSpPr>
          <p:spPr>
            <a:xfrm>
              <a:off x="114300" y="-38100"/>
              <a:ext cx="612904" cy="7366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9438876" y="-3575866"/>
            <a:ext cx="6353909" cy="5145894"/>
            <a:chOff x="0" y="0"/>
            <a:chExt cx="862475" cy="698500"/>
          </a:xfrm>
        </p:grpSpPr>
        <p:sp>
          <p:nvSpPr>
            <p:cNvPr id="6" name="Freeform 6"/>
            <p:cNvSpPr/>
            <p:nvPr/>
          </p:nvSpPr>
          <p:spPr>
            <a:xfrm>
              <a:off x="10529" y="0"/>
              <a:ext cx="841418" cy="698500"/>
            </a:xfrm>
            <a:custGeom>
              <a:avLst/>
              <a:gdLst/>
              <a:ahLst/>
              <a:cxnLst/>
              <a:rect l="l" t="t" r="r" b="b"/>
              <a:pathLst>
                <a:path w="841418" h="698500">
                  <a:moveTo>
                    <a:pt x="824372" y="396642"/>
                  </a:moveTo>
                  <a:lnTo>
                    <a:pt x="676320" y="651108"/>
                  </a:lnTo>
                  <a:cubicBezTo>
                    <a:pt x="659248" y="680449"/>
                    <a:pt x="627862" y="698500"/>
                    <a:pt x="593916" y="698500"/>
                  </a:cubicBezTo>
                  <a:lnTo>
                    <a:pt x="247501" y="698500"/>
                  </a:lnTo>
                  <a:cubicBezTo>
                    <a:pt x="213555" y="698500"/>
                    <a:pt x="182169" y="680449"/>
                    <a:pt x="165097" y="651108"/>
                  </a:cubicBezTo>
                  <a:lnTo>
                    <a:pt x="17045" y="396642"/>
                  </a:lnTo>
                  <a:cubicBezTo>
                    <a:pt x="0" y="367346"/>
                    <a:pt x="0" y="331154"/>
                    <a:pt x="17045" y="301858"/>
                  </a:cubicBezTo>
                  <a:lnTo>
                    <a:pt x="165097" y="47392"/>
                  </a:lnTo>
                  <a:cubicBezTo>
                    <a:pt x="182169" y="18051"/>
                    <a:pt x="213555" y="0"/>
                    <a:pt x="247501" y="0"/>
                  </a:cubicBezTo>
                  <a:lnTo>
                    <a:pt x="593916" y="0"/>
                  </a:lnTo>
                  <a:cubicBezTo>
                    <a:pt x="627862" y="0"/>
                    <a:pt x="659248" y="18051"/>
                    <a:pt x="676320" y="47392"/>
                  </a:cubicBezTo>
                  <a:lnTo>
                    <a:pt x="824372" y="301858"/>
                  </a:lnTo>
                  <a:cubicBezTo>
                    <a:pt x="841417" y="331154"/>
                    <a:pt x="841417" y="367346"/>
                    <a:pt x="824372" y="396642"/>
                  </a:cubicBezTo>
                  <a:close/>
                </a:path>
              </a:pathLst>
            </a:custGeom>
            <a:solidFill>
              <a:srgbClr val="000000">
                <a:alpha val="0"/>
              </a:srgbClr>
            </a:solidFill>
            <a:ln w="47625" cap="rnd">
              <a:solidFill>
                <a:srgbClr val="FFFFFF"/>
              </a:solidFill>
              <a:prstDash val="solid"/>
              <a:round/>
            </a:ln>
          </p:spPr>
          <p:txBody>
            <a:bodyPr/>
            <a:lstStyle/>
            <a:p>
              <a:endParaRPr lang="en-US"/>
            </a:p>
          </p:txBody>
        </p:sp>
        <p:sp>
          <p:nvSpPr>
            <p:cNvPr id="7" name="TextBox 7"/>
            <p:cNvSpPr txBox="1"/>
            <p:nvPr/>
          </p:nvSpPr>
          <p:spPr>
            <a:xfrm>
              <a:off x="114300" y="-38100"/>
              <a:ext cx="633875" cy="736600"/>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757844" y="2745685"/>
            <a:ext cx="8889450" cy="2567229"/>
          </a:xfrm>
          <a:prstGeom prst="rect">
            <a:avLst/>
          </a:prstGeom>
        </p:spPr>
        <p:txBody>
          <a:bodyPr lIns="0" tIns="0" rIns="0" bIns="0" rtlCol="0" anchor="t">
            <a:spAutoFit/>
          </a:bodyPr>
          <a:lstStyle/>
          <a:p>
            <a:pPr algn="l">
              <a:lnSpc>
                <a:spcPts val="9951"/>
              </a:lnSpc>
            </a:pPr>
            <a:r>
              <a:rPr lang="en-US" sz="9388" b="1">
                <a:solidFill>
                  <a:srgbClr val="112D4E"/>
                </a:solidFill>
                <a:latin typeface="Barlow Bold"/>
                <a:ea typeface="Barlow Bold"/>
                <a:cs typeface="Barlow Bold"/>
                <a:sym typeface="Barlow Bold"/>
              </a:rPr>
              <a:t>THANK YOU</a:t>
            </a:r>
          </a:p>
          <a:p>
            <a:pPr marL="0" lvl="0" indent="0" algn="l">
              <a:lnSpc>
                <a:spcPts val="9951"/>
              </a:lnSpc>
            </a:pPr>
            <a:r>
              <a:rPr lang="en-US" sz="9388" b="1">
                <a:solidFill>
                  <a:srgbClr val="112D4E"/>
                </a:solidFill>
                <a:latin typeface="Barlow Bold"/>
                <a:ea typeface="Barlow Bold"/>
                <a:cs typeface="Barlow Bold"/>
                <a:sym typeface="Barlow Bold"/>
              </a:rPr>
              <a:t>FOR ATTENDING</a:t>
            </a:r>
          </a:p>
        </p:txBody>
      </p:sp>
      <p:grpSp>
        <p:nvGrpSpPr>
          <p:cNvPr id="9" name="Group 9"/>
          <p:cNvGrpSpPr/>
          <p:nvPr/>
        </p:nvGrpSpPr>
        <p:grpSpPr>
          <a:xfrm>
            <a:off x="0" y="7559934"/>
            <a:ext cx="6368839" cy="1052918"/>
            <a:chOff x="0" y="0"/>
            <a:chExt cx="5551013" cy="609600"/>
          </a:xfrm>
        </p:grpSpPr>
        <p:sp>
          <p:nvSpPr>
            <p:cNvPr id="10" name="Freeform 10"/>
            <p:cNvSpPr/>
            <p:nvPr/>
          </p:nvSpPr>
          <p:spPr>
            <a:xfrm>
              <a:off x="3924" y="0"/>
              <a:ext cx="5543165" cy="609600"/>
            </a:xfrm>
            <a:custGeom>
              <a:avLst/>
              <a:gdLst/>
              <a:ahLst/>
              <a:cxnLst/>
              <a:rect l="l" t="t" r="r" b="b"/>
              <a:pathLst>
                <a:path w="5543165" h="609600">
                  <a:moveTo>
                    <a:pt x="5327739" y="0"/>
                  </a:moveTo>
                  <a:lnTo>
                    <a:pt x="12225" y="0"/>
                  </a:lnTo>
                  <a:cubicBezTo>
                    <a:pt x="8484" y="0"/>
                    <a:pt x="4970" y="1799"/>
                    <a:pt x="2783" y="4834"/>
                  </a:cubicBezTo>
                  <a:cubicBezTo>
                    <a:pt x="595" y="7869"/>
                    <a:pt x="0" y="11771"/>
                    <a:pt x="1183" y="15321"/>
                  </a:cubicBezTo>
                  <a:lnTo>
                    <a:pt x="194169" y="594279"/>
                  </a:lnTo>
                  <a:cubicBezTo>
                    <a:pt x="197219" y="603429"/>
                    <a:pt x="205781" y="609600"/>
                    <a:pt x="215425" y="609600"/>
                  </a:cubicBezTo>
                  <a:lnTo>
                    <a:pt x="5530939" y="609600"/>
                  </a:lnTo>
                  <a:cubicBezTo>
                    <a:pt x="5534681" y="609600"/>
                    <a:pt x="5538194" y="607801"/>
                    <a:pt x="5540382" y="604766"/>
                  </a:cubicBezTo>
                  <a:cubicBezTo>
                    <a:pt x="5542570" y="601731"/>
                    <a:pt x="5543165" y="597829"/>
                    <a:pt x="5541982" y="594279"/>
                  </a:cubicBezTo>
                  <a:lnTo>
                    <a:pt x="5348996" y="15321"/>
                  </a:lnTo>
                  <a:cubicBezTo>
                    <a:pt x="5345946" y="6171"/>
                    <a:pt x="5337384" y="0"/>
                    <a:pt x="5327739"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txBody>
            <a:bodyPr/>
            <a:lstStyle/>
            <a:p>
              <a:endParaRPr lang="en-US"/>
            </a:p>
          </p:txBody>
        </p:sp>
        <p:sp>
          <p:nvSpPr>
            <p:cNvPr id="11" name="TextBox 11"/>
            <p:cNvSpPr txBox="1"/>
            <p:nvPr/>
          </p:nvSpPr>
          <p:spPr>
            <a:xfrm>
              <a:off x="101600" y="-38100"/>
              <a:ext cx="5347813" cy="647700"/>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757844" y="5473155"/>
            <a:ext cx="8386070" cy="1648629"/>
          </a:xfrm>
          <a:prstGeom prst="rect">
            <a:avLst/>
          </a:prstGeom>
        </p:spPr>
        <p:txBody>
          <a:bodyPr lIns="0" tIns="0" rIns="0" bIns="0" rtlCol="0" anchor="t">
            <a:spAutoFit/>
          </a:bodyPr>
          <a:lstStyle/>
          <a:p>
            <a:pPr marL="0" lvl="0" indent="0" algn="l">
              <a:lnSpc>
                <a:spcPts val="4408"/>
              </a:lnSpc>
            </a:pPr>
            <a:r>
              <a:rPr lang="en-US" sz="3241" b="1" spc="-48">
                <a:solidFill>
                  <a:srgbClr val="000000"/>
                </a:solidFill>
                <a:latin typeface="Barlow Medium"/>
                <a:ea typeface="Barlow Medium"/>
                <a:cs typeface="Barlow Medium"/>
                <a:sym typeface="Barlow Medium"/>
              </a:rPr>
              <a:t>If you have any further questions or would like to explore opportunities to work together, please don't hesitate to reach out to us.</a:t>
            </a:r>
          </a:p>
        </p:txBody>
      </p:sp>
      <p:grpSp>
        <p:nvGrpSpPr>
          <p:cNvPr id="13" name="Group 13"/>
          <p:cNvGrpSpPr/>
          <p:nvPr/>
        </p:nvGrpSpPr>
        <p:grpSpPr>
          <a:xfrm rot="-10800000">
            <a:off x="16776854" y="308492"/>
            <a:ext cx="1084133" cy="1261537"/>
            <a:chOff x="0" y="0"/>
            <a:chExt cx="1445511" cy="1682049"/>
          </a:xfrm>
        </p:grpSpPr>
        <p:grpSp>
          <p:nvGrpSpPr>
            <p:cNvPr id="14" name="Group 14"/>
            <p:cNvGrpSpPr/>
            <p:nvPr/>
          </p:nvGrpSpPr>
          <p:grpSpPr>
            <a:xfrm>
              <a:off x="0" y="0"/>
              <a:ext cx="1445511" cy="1682049"/>
              <a:chOff x="0" y="0"/>
              <a:chExt cx="698500" cy="812800"/>
            </a:xfrm>
          </p:grpSpPr>
          <p:sp>
            <p:nvSpPr>
              <p:cNvPr id="15" name="Freeform 15"/>
              <p:cNvSpPr/>
              <p:nvPr/>
            </p:nvSpPr>
            <p:spPr>
              <a:xfrm>
                <a:off x="0" y="12963"/>
                <a:ext cx="698500" cy="786874"/>
              </a:xfrm>
              <a:custGeom>
                <a:avLst/>
                <a:gdLst/>
                <a:ahLst/>
                <a:cxnLst/>
                <a:rect l="l" t="t" r="r" b="b"/>
                <a:pathLst>
                  <a:path w="698500" h="786874">
                    <a:moveTo>
                      <a:pt x="407599" y="20985"/>
                    </a:moveTo>
                    <a:lnTo>
                      <a:pt x="640151" y="156289"/>
                    </a:lnTo>
                    <a:cubicBezTo>
                      <a:pt x="676276" y="177307"/>
                      <a:pt x="698500" y="215949"/>
                      <a:pt x="698500" y="257743"/>
                    </a:cubicBezTo>
                    <a:lnTo>
                      <a:pt x="698500" y="529131"/>
                    </a:lnTo>
                    <a:cubicBezTo>
                      <a:pt x="698500" y="570925"/>
                      <a:pt x="676276" y="609567"/>
                      <a:pt x="640151" y="630585"/>
                    </a:cubicBezTo>
                    <a:lnTo>
                      <a:pt x="407599" y="765889"/>
                    </a:lnTo>
                    <a:cubicBezTo>
                      <a:pt x="371530" y="786874"/>
                      <a:pt x="326970" y="786874"/>
                      <a:pt x="290901" y="765889"/>
                    </a:cubicBezTo>
                    <a:lnTo>
                      <a:pt x="58349" y="630585"/>
                    </a:lnTo>
                    <a:cubicBezTo>
                      <a:pt x="22224" y="609567"/>
                      <a:pt x="0" y="570925"/>
                      <a:pt x="0" y="529131"/>
                    </a:cubicBezTo>
                    <a:lnTo>
                      <a:pt x="0" y="257743"/>
                    </a:lnTo>
                    <a:cubicBezTo>
                      <a:pt x="0" y="215949"/>
                      <a:pt x="22224" y="177307"/>
                      <a:pt x="58349" y="156289"/>
                    </a:cubicBezTo>
                    <a:lnTo>
                      <a:pt x="290901" y="20985"/>
                    </a:lnTo>
                    <a:cubicBezTo>
                      <a:pt x="326970" y="0"/>
                      <a:pt x="371530" y="0"/>
                      <a:pt x="407599" y="20985"/>
                    </a:cubicBezTo>
                    <a:close/>
                  </a:path>
                </a:pathLst>
              </a:custGeom>
              <a:solidFill>
                <a:srgbClr val="000000">
                  <a:alpha val="0"/>
                </a:srgbClr>
              </a:solidFill>
              <a:ln w="114300" cap="sq">
                <a:gradFill>
                  <a:gsLst>
                    <a:gs pos="0">
                      <a:srgbClr val="FFB613">
                        <a:alpha val="100000"/>
                      </a:srgbClr>
                    </a:gs>
                    <a:gs pos="100000">
                      <a:srgbClr val="FFE42F">
                        <a:alpha val="100000"/>
                      </a:srgbClr>
                    </a:gs>
                  </a:gsLst>
                  <a:lin ang="5400000"/>
                </a:gradFill>
                <a:prstDash val="solid"/>
                <a:miter/>
              </a:ln>
            </p:spPr>
            <p:txBody>
              <a:bodyPr/>
              <a:lstStyle/>
              <a:p>
                <a:endParaRPr lang="en-US"/>
              </a:p>
            </p:txBody>
          </p:sp>
          <p:sp>
            <p:nvSpPr>
              <p:cNvPr id="16" name="TextBox 16"/>
              <p:cNvSpPr txBox="1"/>
              <p:nvPr/>
            </p:nvSpPr>
            <p:spPr>
              <a:xfrm>
                <a:off x="0" y="101600"/>
                <a:ext cx="698500" cy="571500"/>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237774" y="276682"/>
              <a:ext cx="969963" cy="1128685"/>
              <a:chOff x="0" y="0"/>
              <a:chExt cx="698500" cy="812800"/>
            </a:xfrm>
          </p:grpSpPr>
          <p:sp>
            <p:nvSpPr>
              <p:cNvPr id="18" name="Freeform 18"/>
              <p:cNvSpPr/>
              <p:nvPr/>
            </p:nvSpPr>
            <p:spPr>
              <a:xfrm>
                <a:off x="0" y="3512"/>
                <a:ext cx="698500" cy="805775"/>
              </a:xfrm>
              <a:custGeom>
                <a:avLst/>
                <a:gdLst/>
                <a:ahLst/>
                <a:cxnLst/>
                <a:rect l="l" t="t" r="r" b="b"/>
                <a:pathLst>
                  <a:path w="698500" h="805775">
                    <a:moveTo>
                      <a:pt x="365060" y="5687"/>
                    </a:moveTo>
                    <a:lnTo>
                      <a:pt x="682690" y="190489"/>
                    </a:lnTo>
                    <a:cubicBezTo>
                      <a:pt x="692478" y="196184"/>
                      <a:pt x="698500" y="206655"/>
                      <a:pt x="698500" y="217979"/>
                    </a:cubicBezTo>
                    <a:lnTo>
                      <a:pt x="698500" y="587797"/>
                    </a:lnTo>
                    <a:cubicBezTo>
                      <a:pt x="698500" y="599121"/>
                      <a:pt x="692478" y="609592"/>
                      <a:pt x="682690" y="615287"/>
                    </a:cubicBezTo>
                    <a:lnTo>
                      <a:pt x="365060" y="800089"/>
                    </a:lnTo>
                    <a:cubicBezTo>
                      <a:pt x="355287" y="805776"/>
                      <a:pt x="343213" y="805776"/>
                      <a:pt x="333440" y="800089"/>
                    </a:cubicBezTo>
                    <a:lnTo>
                      <a:pt x="15810" y="615287"/>
                    </a:lnTo>
                    <a:cubicBezTo>
                      <a:pt x="6022" y="609592"/>
                      <a:pt x="0" y="599121"/>
                      <a:pt x="0" y="587797"/>
                    </a:cubicBezTo>
                    <a:lnTo>
                      <a:pt x="0" y="217979"/>
                    </a:lnTo>
                    <a:cubicBezTo>
                      <a:pt x="0" y="206655"/>
                      <a:pt x="6022" y="196184"/>
                      <a:pt x="15810" y="190489"/>
                    </a:cubicBezTo>
                    <a:lnTo>
                      <a:pt x="333440" y="5687"/>
                    </a:lnTo>
                    <a:cubicBezTo>
                      <a:pt x="343213" y="0"/>
                      <a:pt x="355287" y="0"/>
                      <a:pt x="365060" y="5687"/>
                    </a:cubicBezTo>
                    <a:close/>
                  </a:path>
                </a:pathLst>
              </a:custGeom>
              <a:gradFill rotWithShape="1">
                <a:gsLst>
                  <a:gs pos="0">
                    <a:srgbClr val="FFB613">
                      <a:alpha val="100000"/>
                    </a:srgbClr>
                  </a:gs>
                  <a:gs pos="100000">
                    <a:srgbClr val="FFE42F">
                      <a:alpha val="100000"/>
                    </a:srgbClr>
                  </a:gs>
                </a:gsLst>
                <a:lin ang="5400000"/>
              </a:gradFill>
              <a:ln cap="sq">
                <a:noFill/>
                <a:prstDash val="solid"/>
                <a:miter/>
              </a:ln>
            </p:spPr>
            <p:txBody>
              <a:bodyPr/>
              <a:lstStyle/>
              <a:p>
                <a:endParaRPr lang="en-US"/>
              </a:p>
            </p:txBody>
          </p:sp>
          <p:sp>
            <p:nvSpPr>
              <p:cNvPr id="19" name="TextBox 19"/>
              <p:cNvSpPr txBox="1"/>
              <p:nvPr/>
            </p:nvSpPr>
            <p:spPr>
              <a:xfrm>
                <a:off x="0" y="101600"/>
                <a:ext cx="698500" cy="571500"/>
              </a:xfrm>
              <a:prstGeom prst="rect">
                <a:avLst/>
              </a:prstGeom>
            </p:spPr>
            <p:txBody>
              <a:bodyPr lIns="50800" tIns="50800" rIns="50800" bIns="50800" rtlCol="0" anchor="ctr"/>
              <a:lstStyle/>
              <a:p>
                <a:pPr algn="ctr">
                  <a:lnSpc>
                    <a:spcPts val="2659"/>
                  </a:lnSpc>
                </a:pPr>
                <a:endParaRPr/>
              </a:p>
            </p:txBody>
          </p:sp>
        </p:grpSp>
      </p:grpSp>
      <p:sp>
        <p:nvSpPr>
          <p:cNvPr id="21" name="Freeform 21"/>
          <p:cNvSpPr/>
          <p:nvPr/>
        </p:nvSpPr>
        <p:spPr>
          <a:xfrm>
            <a:off x="10398333" y="3832623"/>
            <a:ext cx="7102478" cy="6454377"/>
          </a:xfrm>
          <a:custGeom>
            <a:avLst/>
            <a:gdLst/>
            <a:ahLst/>
            <a:cxnLst/>
            <a:rect l="l" t="t" r="r" b="b"/>
            <a:pathLst>
              <a:path w="7102478" h="6454377">
                <a:moveTo>
                  <a:pt x="0" y="0"/>
                </a:moveTo>
                <a:lnTo>
                  <a:pt x="7102478" y="0"/>
                </a:lnTo>
                <a:lnTo>
                  <a:pt x="7102478" y="6454377"/>
                </a:lnTo>
                <a:lnTo>
                  <a:pt x="0" y="6454377"/>
                </a:lnTo>
                <a:lnTo>
                  <a:pt x="0" y="0"/>
                </a:lnTo>
                <a:close/>
              </a:path>
            </a:pathLst>
          </a:custGeom>
          <a:blipFill>
            <a:blip r:embed="rId2"/>
            <a:stretch>
              <a:fillRect/>
            </a:stretch>
          </a:blipFill>
        </p:spPr>
        <p:txBody>
          <a:bodyPr/>
          <a:lstStyle/>
          <a:p>
            <a:endParaRPr lang="en-US"/>
          </a:p>
        </p:txBody>
      </p:sp>
      <p:grpSp>
        <p:nvGrpSpPr>
          <p:cNvPr id="22" name="Group 22"/>
          <p:cNvGrpSpPr/>
          <p:nvPr/>
        </p:nvGrpSpPr>
        <p:grpSpPr>
          <a:xfrm>
            <a:off x="9477932" y="3421219"/>
            <a:ext cx="7506561" cy="6450951"/>
            <a:chOff x="0" y="0"/>
            <a:chExt cx="812800" cy="698500"/>
          </a:xfrm>
        </p:grpSpPr>
        <p:sp>
          <p:nvSpPr>
            <p:cNvPr id="23" name="Freeform 23"/>
            <p:cNvSpPr/>
            <p:nvPr/>
          </p:nvSpPr>
          <p:spPr>
            <a:xfrm>
              <a:off x="10100" y="0"/>
              <a:ext cx="792599" cy="698500"/>
            </a:xfrm>
            <a:custGeom>
              <a:avLst/>
              <a:gdLst/>
              <a:ahLst/>
              <a:cxnLst/>
              <a:rect l="l" t="t" r="r" b="b"/>
              <a:pathLst>
                <a:path w="792599" h="698500">
                  <a:moveTo>
                    <a:pt x="776248" y="394714"/>
                  </a:moveTo>
                  <a:lnTo>
                    <a:pt x="625952" y="653036"/>
                  </a:lnTo>
                  <a:cubicBezTo>
                    <a:pt x="609575" y="681184"/>
                    <a:pt x="579466" y="698500"/>
                    <a:pt x="546901" y="698500"/>
                  </a:cubicBezTo>
                  <a:lnTo>
                    <a:pt x="245699" y="698500"/>
                  </a:lnTo>
                  <a:cubicBezTo>
                    <a:pt x="213134" y="698500"/>
                    <a:pt x="183025" y="681184"/>
                    <a:pt x="166648" y="653036"/>
                  </a:cubicBezTo>
                  <a:lnTo>
                    <a:pt x="16352" y="394714"/>
                  </a:lnTo>
                  <a:cubicBezTo>
                    <a:pt x="0" y="366610"/>
                    <a:pt x="0" y="331890"/>
                    <a:pt x="16352" y="303786"/>
                  </a:cubicBezTo>
                  <a:lnTo>
                    <a:pt x="166648" y="45464"/>
                  </a:lnTo>
                  <a:cubicBezTo>
                    <a:pt x="183025" y="17316"/>
                    <a:pt x="213134" y="0"/>
                    <a:pt x="245699" y="0"/>
                  </a:cubicBezTo>
                  <a:lnTo>
                    <a:pt x="546901" y="0"/>
                  </a:lnTo>
                  <a:cubicBezTo>
                    <a:pt x="579466" y="0"/>
                    <a:pt x="609575" y="17316"/>
                    <a:pt x="625952" y="45464"/>
                  </a:cubicBezTo>
                  <a:lnTo>
                    <a:pt x="776248" y="303786"/>
                  </a:lnTo>
                  <a:cubicBezTo>
                    <a:pt x="792600" y="331890"/>
                    <a:pt x="792600" y="366610"/>
                    <a:pt x="776248" y="394714"/>
                  </a:cubicBezTo>
                  <a:close/>
                </a:path>
              </a:pathLst>
            </a:custGeom>
            <a:gradFill rotWithShape="1">
              <a:gsLst>
                <a:gs pos="0">
                  <a:srgbClr val="FFB613">
                    <a:alpha val="100000"/>
                  </a:srgbClr>
                </a:gs>
                <a:gs pos="100000">
                  <a:srgbClr val="FFE42F">
                    <a:alpha val="100000"/>
                  </a:srgbClr>
                </a:gs>
              </a:gsLst>
              <a:lin ang="5400000"/>
            </a:gradFill>
          </p:spPr>
          <p:txBody>
            <a:bodyPr/>
            <a:lstStyle/>
            <a:p>
              <a:endParaRPr lang="en-US"/>
            </a:p>
          </p:txBody>
        </p:sp>
        <p:sp>
          <p:nvSpPr>
            <p:cNvPr id="24" name="TextBox 24"/>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25" name="Group 25"/>
          <p:cNvGrpSpPr/>
          <p:nvPr/>
        </p:nvGrpSpPr>
        <p:grpSpPr>
          <a:xfrm>
            <a:off x="10059960" y="3832623"/>
            <a:ext cx="6342505" cy="5628143"/>
            <a:chOff x="0" y="0"/>
            <a:chExt cx="4346359" cy="3856825"/>
          </a:xfrm>
        </p:grpSpPr>
        <p:sp>
          <p:nvSpPr>
            <p:cNvPr id="26" name="Freeform 26"/>
            <p:cNvSpPr/>
            <p:nvPr/>
          </p:nvSpPr>
          <p:spPr>
            <a:xfrm>
              <a:off x="-15494" y="0"/>
              <a:ext cx="4361815" cy="3856863"/>
            </a:xfrm>
            <a:custGeom>
              <a:avLst/>
              <a:gdLst/>
              <a:ahLst/>
              <a:cxnLst/>
              <a:rect l="l" t="t" r="r" b="b"/>
              <a:pathLst>
                <a:path w="4361815" h="3856863">
                  <a:moveTo>
                    <a:pt x="1275207" y="0"/>
                  </a:moveTo>
                  <a:cubicBezTo>
                    <a:pt x="1151509" y="0"/>
                    <a:pt x="1037336" y="65913"/>
                    <a:pt x="975487" y="173101"/>
                  </a:cubicBezTo>
                  <a:lnTo>
                    <a:pt x="61849" y="1755394"/>
                  </a:lnTo>
                  <a:cubicBezTo>
                    <a:pt x="0" y="1862455"/>
                    <a:pt x="0" y="1994408"/>
                    <a:pt x="61849" y="2101469"/>
                  </a:cubicBezTo>
                  <a:lnTo>
                    <a:pt x="975360" y="3683762"/>
                  </a:lnTo>
                  <a:cubicBezTo>
                    <a:pt x="1036701" y="3789934"/>
                    <a:pt x="1149477" y="3855720"/>
                    <a:pt x="1271905" y="3856863"/>
                  </a:cubicBezTo>
                  <a:lnTo>
                    <a:pt x="3105404" y="3856863"/>
                  </a:lnTo>
                  <a:cubicBezTo>
                    <a:pt x="3227832" y="3855720"/>
                    <a:pt x="3340608" y="3789934"/>
                    <a:pt x="3401949" y="3683762"/>
                  </a:cubicBezTo>
                  <a:lnTo>
                    <a:pt x="4315460" y="2101469"/>
                  </a:lnTo>
                  <a:cubicBezTo>
                    <a:pt x="4345940" y="2048764"/>
                    <a:pt x="4361307" y="1990090"/>
                    <a:pt x="4361815" y="1931162"/>
                  </a:cubicBezTo>
                  <a:lnTo>
                    <a:pt x="4361815" y="1925574"/>
                  </a:lnTo>
                  <a:cubicBezTo>
                    <a:pt x="4361307" y="1866773"/>
                    <a:pt x="4345940" y="1807972"/>
                    <a:pt x="4315460" y="1755267"/>
                  </a:cubicBezTo>
                  <a:lnTo>
                    <a:pt x="3401949" y="173101"/>
                  </a:lnTo>
                  <a:cubicBezTo>
                    <a:pt x="3340100" y="65913"/>
                    <a:pt x="3225927" y="0"/>
                    <a:pt x="3102229" y="0"/>
                  </a:cubicBezTo>
                  <a:close/>
                </a:path>
              </a:pathLst>
            </a:custGeom>
            <a:blipFill>
              <a:blip r:embed="rId3"/>
              <a:stretch>
                <a:fillRect l="-9158" r="-9158"/>
              </a:stretch>
            </a:blipFill>
          </p:spPr>
          <p:txBody>
            <a:bodyPr/>
            <a:lstStyle/>
            <a:p>
              <a:endParaRPr lang="en-US"/>
            </a:p>
          </p:txBody>
        </p:sp>
      </p:grpSp>
      <p:sp>
        <p:nvSpPr>
          <p:cNvPr id="27" name="Freeform 27"/>
          <p:cNvSpPr/>
          <p:nvPr/>
        </p:nvSpPr>
        <p:spPr>
          <a:xfrm>
            <a:off x="11520751" y="18673"/>
            <a:ext cx="5545092" cy="5039102"/>
          </a:xfrm>
          <a:custGeom>
            <a:avLst/>
            <a:gdLst/>
            <a:ahLst/>
            <a:cxnLst/>
            <a:rect l="l" t="t" r="r" b="b"/>
            <a:pathLst>
              <a:path w="5545092" h="5039102">
                <a:moveTo>
                  <a:pt x="0" y="0"/>
                </a:moveTo>
                <a:lnTo>
                  <a:pt x="5545092" y="0"/>
                </a:lnTo>
                <a:lnTo>
                  <a:pt x="5545092" y="5039102"/>
                </a:lnTo>
                <a:lnTo>
                  <a:pt x="0" y="5039102"/>
                </a:lnTo>
                <a:lnTo>
                  <a:pt x="0" y="0"/>
                </a:lnTo>
                <a:close/>
              </a:path>
            </a:pathLst>
          </a:custGeom>
          <a:blipFill>
            <a:blip r:embed="rId2"/>
            <a:stretch>
              <a:fillRect/>
            </a:stretch>
          </a:blipFill>
        </p:spPr>
        <p:txBody>
          <a:bodyPr/>
          <a:lstStyle/>
          <a:p>
            <a:endParaRPr lang="en-US"/>
          </a:p>
        </p:txBody>
      </p:sp>
      <p:grpSp>
        <p:nvGrpSpPr>
          <p:cNvPr id="28" name="Group 28"/>
          <p:cNvGrpSpPr/>
          <p:nvPr/>
        </p:nvGrpSpPr>
        <p:grpSpPr>
          <a:xfrm>
            <a:off x="12051651" y="560219"/>
            <a:ext cx="5142392" cy="4419243"/>
            <a:chOff x="0" y="0"/>
            <a:chExt cx="812800" cy="698500"/>
          </a:xfrm>
        </p:grpSpPr>
        <p:sp>
          <p:nvSpPr>
            <p:cNvPr id="29" name="Freeform 29"/>
            <p:cNvSpPr/>
            <p:nvPr/>
          </p:nvSpPr>
          <p:spPr>
            <a:xfrm>
              <a:off x="10407" y="0"/>
              <a:ext cx="791985" cy="698500"/>
            </a:xfrm>
            <a:custGeom>
              <a:avLst/>
              <a:gdLst/>
              <a:ahLst/>
              <a:cxnLst/>
              <a:rect l="l" t="t" r="r" b="b"/>
              <a:pathLst>
                <a:path w="791985" h="698500">
                  <a:moveTo>
                    <a:pt x="775137" y="396096"/>
                  </a:moveTo>
                  <a:lnTo>
                    <a:pt x="626449" y="651654"/>
                  </a:lnTo>
                  <a:cubicBezTo>
                    <a:pt x="609574" y="680657"/>
                    <a:pt x="578550" y="698500"/>
                    <a:pt x="544995" y="698500"/>
                  </a:cubicBezTo>
                  <a:lnTo>
                    <a:pt x="246991" y="698500"/>
                  </a:lnTo>
                  <a:cubicBezTo>
                    <a:pt x="213436" y="698500"/>
                    <a:pt x="182412" y="680657"/>
                    <a:pt x="165537" y="651654"/>
                  </a:cubicBezTo>
                  <a:lnTo>
                    <a:pt x="16849" y="396096"/>
                  </a:lnTo>
                  <a:cubicBezTo>
                    <a:pt x="0" y="367138"/>
                    <a:pt x="0" y="331362"/>
                    <a:pt x="16849" y="302404"/>
                  </a:cubicBezTo>
                  <a:lnTo>
                    <a:pt x="165537" y="46846"/>
                  </a:lnTo>
                  <a:cubicBezTo>
                    <a:pt x="182412" y="17843"/>
                    <a:pt x="213436" y="0"/>
                    <a:pt x="246991" y="0"/>
                  </a:cubicBezTo>
                  <a:lnTo>
                    <a:pt x="544995" y="0"/>
                  </a:lnTo>
                  <a:cubicBezTo>
                    <a:pt x="578550" y="0"/>
                    <a:pt x="609574" y="17843"/>
                    <a:pt x="626449" y="46846"/>
                  </a:cubicBezTo>
                  <a:lnTo>
                    <a:pt x="775137" y="302404"/>
                  </a:lnTo>
                  <a:cubicBezTo>
                    <a:pt x="791986" y="331362"/>
                    <a:pt x="791986" y="367138"/>
                    <a:pt x="775137" y="396096"/>
                  </a:cubicBezTo>
                  <a:close/>
                </a:path>
              </a:pathLst>
            </a:custGeom>
            <a:gradFill rotWithShape="1">
              <a:gsLst>
                <a:gs pos="0">
                  <a:srgbClr val="3183ED">
                    <a:alpha val="100000"/>
                  </a:srgbClr>
                </a:gs>
                <a:gs pos="100000">
                  <a:srgbClr val="86E2FF">
                    <a:alpha val="100000"/>
                  </a:srgbClr>
                </a:gs>
              </a:gsLst>
              <a:lin ang="5400000"/>
            </a:gradFill>
          </p:spPr>
          <p:txBody>
            <a:bodyPr/>
            <a:lstStyle/>
            <a:p>
              <a:endParaRPr lang="en-US"/>
            </a:p>
          </p:txBody>
        </p:sp>
        <p:sp>
          <p:nvSpPr>
            <p:cNvPr id="30" name="TextBox 30"/>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31" name="Group 31"/>
          <p:cNvGrpSpPr/>
          <p:nvPr/>
        </p:nvGrpSpPr>
        <p:grpSpPr>
          <a:xfrm>
            <a:off x="12494123" y="880876"/>
            <a:ext cx="4257448" cy="3777928"/>
            <a:chOff x="0" y="0"/>
            <a:chExt cx="4346359" cy="3856825"/>
          </a:xfrm>
        </p:grpSpPr>
        <p:sp>
          <p:nvSpPr>
            <p:cNvPr id="32" name="Freeform 32"/>
            <p:cNvSpPr/>
            <p:nvPr/>
          </p:nvSpPr>
          <p:spPr>
            <a:xfrm>
              <a:off x="-15494" y="0"/>
              <a:ext cx="4361815" cy="3856863"/>
            </a:xfrm>
            <a:custGeom>
              <a:avLst/>
              <a:gdLst/>
              <a:ahLst/>
              <a:cxnLst/>
              <a:rect l="l" t="t" r="r" b="b"/>
              <a:pathLst>
                <a:path w="4361815" h="3856863">
                  <a:moveTo>
                    <a:pt x="1275207" y="0"/>
                  </a:moveTo>
                  <a:cubicBezTo>
                    <a:pt x="1151509" y="0"/>
                    <a:pt x="1037336" y="65913"/>
                    <a:pt x="975487" y="173101"/>
                  </a:cubicBezTo>
                  <a:lnTo>
                    <a:pt x="61849" y="1755394"/>
                  </a:lnTo>
                  <a:cubicBezTo>
                    <a:pt x="0" y="1862455"/>
                    <a:pt x="0" y="1994408"/>
                    <a:pt x="61849" y="2101469"/>
                  </a:cubicBezTo>
                  <a:lnTo>
                    <a:pt x="975360" y="3683762"/>
                  </a:lnTo>
                  <a:cubicBezTo>
                    <a:pt x="1036701" y="3789934"/>
                    <a:pt x="1149477" y="3855720"/>
                    <a:pt x="1271905" y="3856863"/>
                  </a:cubicBezTo>
                  <a:lnTo>
                    <a:pt x="3105404" y="3856863"/>
                  </a:lnTo>
                  <a:cubicBezTo>
                    <a:pt x="3227832" y="3855720"/>
                    <a:pt x="3340608" y="3789934"/>
                    <a:pt x="3401949" y="3683762"/>
                  </a:cubicBezTo>
                  <a:lnTo>
                    <a:pt x="4315460" y="2101469"/>
                  </a:lnTo>
                  <a:cubicBezTo>
                    <a:pt x="4345940" y="2048764"/>
                    <a:pt x="4361307" y="1990090"/>
                    <a:pt x="4361815" y="1931162"/>
                  </a:cubicBezTo>
                  <a:lnTo>
                    <a:pt x="4361815" y="1925574"/>
                  </a:lnTo>
                  <a:cubicBezTo>
                    <a:pt x="4361307" y="1866773"/>
                    <a:pt x="4345940" y="1807972"/>
                    <a:pt x="4315460" y="1755267"/>
                  </a:cubicBezTo>
                  <a:lnTo>
                    <a:pt x="3401949" y="173101"/>
                  </a:lnTo>
                  <a:cubicBezTo>
                    <a:pt x="3340100" y="65913"/>
                    <a:pt x="3225927" y="0"/>
                    <a:pt x="3102229" y="0"/>
                  </a:cubicBezTo>
                  <a:close/>
                </a:path>
              </a:pathLst>
            </a:custGeom>
            <a:blipFill>
              <a:blip r:embed="rId4"/>
              <a:stretch>
                <a:fillRect l="-23948" r="-23948"/>
              </a:stretch>
            </a:blipFill>
          </p:spPr>
          <p:txBody>
            <a:bodyPr/>
            <a:lstStyle/>
            <a:p>
              <a:endParaRPr lang="en-US"/>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Freeform 2"/>
          <p:cNvSpPr/>
          <p:nvPr/>
        </p:nvSpPr>
        <p:spPr>
          <a:xfrm rot="-5400000">
            <a:off x="3517039" y="3766163"/>
            <a:ext cx="4758491" cy="4324279"/>
          </a:xfrm>
          <a:custGeom>
            <a:avLst/>
            <a:gdLst/>
            <a:ahLst/>
            <a:cxnLst/>
            <a:rect l="l" t="t" r="r" b="b"/>
            <a:pathLst>
              <a:path w="4758491" h="4324279">
                <a:moveTo>
                  <a:pt x="0" y="0"/>
                </a:moveTo>
                <a:lnTo>
                  <a:pt x="4758491" y="0"/>
                </a:lnTo>
                <a:lnTo>
                  <a:pt x="4758491" y="4324279"/>
                </a:lnTo>
                <a:lnTo>
                  <a:pt x="0" y="4324279"/>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4026298" y="3660447"/>
            <a:ext cx="3913783" cy="4554221"/>
            <a:chOff x="0" y="0"/>
            <a:chExt cx="698500" cy="812800"/>
          </a:xfrm>
        </p:grpSpPr>
        <p:sp>
          <p:nvSpPr>
            <p:cNvPr id="4" name="Freeform 4"/>
            <p:cNvSpPr/>
            <p:nvPr/>
          </p:nvSpPr>
          <p:spPr>
            <a:xfrm>
              <a:off x="0" y="14363"/>
              <a:ext cx="698500" cy="784074"/>
            </a:xfrm>
            <a:custGeom>
              <a:avLst/>
              <a:gdLst/>
              <a:ahLst/>
              <a:cxnLst/>
              <a:rect l="l" t="t" r="r" b="b"/>
              <a:pathLst>
                <a:path w="698500" h="784074">
                  <a:moveTo>
                    <a:pt x="413901" y="23252"/>
                  </a:moveTo>
                  <a:lnTo>
                    <a:pt x="633849" y="151222"/>
                  </a:lnTo>
                  <a:cubicBezTo>
                    <a:pt x="673876" y="174510"/>
                    <a:pt x="698500" y="217326"/>
                    <a:pt x="698500" y="263635"/>
                  </a:cubicBezTo>
                  <a:lnTo>
                    <a:pt x="698500" y="520439"/>
                  </a:lnTo>
                  <a:cubicBezTo>
                    <a:pt x="698500" y="566748"/>
                    <a:pt x="673876" y="609564"/>
                    <a:pt x="633849" y="632852"/>
                  </a:cubicBezTo>
                  <a:lnTo>
                    <a:pt x="413901" y="760822"/>
                  </a:lnTo>
                  <a:cubicBezTo>
                    <a:pt x="373936" y="784074"/>
                    <a:pt x="324564" y="784074"/>
                    <a:pt x="284599" y="760822"/>
                  </a:cubicBezTo>
                  <a:lnTo>
                    <a:pt x="64651" y="632852"/>
                  </a:lnTo>
                  <a:cubicBezTo>
                    <a:pt x="24624" y="609564"/>
                    <a:pt x="0" y="566748"/>
                    <a:pt x="0" y="520439"/>
                  </a:cubicBezTo>
                  <a:lnTo>
                    <a:pt x="0" y="263635"/>
                  </a:lnTo>
                  <a:cubicBezTo>
                    <a:pt x="0" y="217326"/>
                    <a:pt x="24624" y="174510"/>
                    <a:pt x="64651" y="151222"/>
                  </a:cubicBezTo>
                  <a:lnTo>
                    <a:pt x="284599" y="23252"/>
                  </a:lnTo>
                  <a:cubicBezTo>
                    <a:pt x="324564" y="0"/>
                    <a:pt x="373936" y="0"/>
                    <a:pt x="413901" y="23252"/>
                  </a:cubicBezTo>
                  <a:close/>
                </a:path>
              </a:pathLst>
            </a:custGeom>
            <a:gradFill rotWithShape="1">
              <a:gsLst>
                <a:gs pos="0">
                  <a:srgbClr val="FFB208">
                    <a:alpha val="100000"/>
                  </a:srgbClr>
                </a:gs>
                <a:gs pos="100000">
                  <a:srgbClr val="FFE851">
                    <a:alpha val="100000"/>
                  </a:srgbClr>
                </a:gs>
              </a:gsLst>
              <a:lin ang="5400000"/>
            </a:gradFill>
            <a:ln w="12700">
              <a:solidFill>
                <a:srgbClr val="000000"/>
              </a:solidFill>
            </a:ln>
          </p:spPr>
          <p:txBody>
            <a:bodyPr/>
            <a:lstStyle/>
            <a:p>
              <a:endParaRPr lang="en-US"/>
            </a:p>
          </p:txBody>
        </p:sp>
      </p:grpSp>
      <p:sp>
        <p:nvSpPr>
          <p:cNvPr id="5" name="Freeform 5"/>
          <p:cNvSpPr/>
          <p:nvPr/>
        </p:nvSpPr>
        <p:spPr>
          <a:xfrm rot="-5400000">
            <a:off x="9879800" y="3875631"/>
            <a:ext cx="4923651" cy="4474368"/>
          </a:xfrm>
          <a:custGeom>
            <a:avLst/>
            <a:gdLst/>
            <a:ahLst/>
            <a:cxnLst/>
            <a:rect l="l" t="t" r="r" b="b"/>
            <a:pathLst>
              <a:path w="4923651" h="4474368">
                <a:moveTo>
                  <a:pt x="0" y="0"/>
                </a:moveTo>
                <a:lnTo>
                  <a:pt x="4923651" y="0"/>
                </a:lnTo>
                <a:lnTo>
                  <a:pt x="4923651" y="4474368"/>
                </a:lnTo>
                <a:lnTo>
                  <a:pt x="0" y="4474368"/>
                </a:lnTo>
                <a:lnTo>
                  <a:pt x="0" y="0"/>
                </a:lnTo>
                <a:close/>
              </a:path>
            </a:pathLst>
          </a:custGeom>
          <a:blipFill>
            <a:blip r:embed="rId3"/>
            <a:stretch>
              <a:fillRect/>
            </a:stretch>
          </a:blipFill>
        </p:spPr>
        <p:txBody>
          <a:bodyPr/>
          <a:lstStyle/>
          <a:p>
            <a:endParaRPr lang="en-US"/>
          </a:p>
        </p:txBody>
      </p:sp>
      <p:grpSp>
        <p:nvGrpSpPr>
          <p:cNvPr id="6" name="Group 6"/>
          <p:cNvGrpSpPr/>
          <p:nvPr/>
        </p:nvGrpSpPr>
        <p:grpSpPr>
          <a:xfrm>
            <a:off x="10114951" y="3743870"/>
            <a:ext cx="3913783" cy="4554221"/>
            <a:chOff x="0" y="0"/>
            <a:chExt cx="698500" cy="812800"/>
          </a:xfrm>
        </p:grpSpPr>
        <p:sp>
          <p:nvSpPr>
            <p:cNvPr id="7" name="Freeform 7"/>
            <p:cNvSpPr/>
            <p:nvPr/>
          </p:nvSpPr>
          <p:spPr>
            <a:xfrm>
              <a:off x="0" y="14363"/>
              <a:ext cx="698500" cy="784074"/>
            </a:xfrm>
            <a:custGeom>
              <a:avLst/>
              <a:gdLst/>
              <a:ahLst/>
              <a:cxnLst/>
              <a:rect l="l" t="t" r="r" b="b"/>
              <a:pathLst>
                <a:path w="698500" h="784074">
                  <a:moveTo>
                    <a:pt x="413901" y="23252"/>
                  </a:moveTo>
                  <a:lnTo>
                    <a:pt x="633849" y="151222"/>
                  </a:lnTo>
                  <a:cubicBezTo>
                    <a:pt x="673876" y="174510"/>
                    <a:pt x="698500" y="217326"/>
                    <a:pt x="698500" y="263635"/>
                  </a:cubicBezTo>
                  <a:lnTo>
                    <a:pt x="698500" y="520439"/>
                  </a:lnTo>
                  <a:cubicBezTo>
                    <a:pt x="698500" y="566748"/>
                    <a:pt x="673876" y="609564"/>
                    <a:pt x="633849" y="632852"/>
                  </a:cubicBezTo>
                  <a:lnTo>
                    <a:pt x="413901" y="760822"/>
                  </a:lnTo>
                  <a:cubicBezTo>
                    <a:pt x="373936" y="784074"/>
                    <a:pt x="324564" y="784074"/>
                    <a:pt x="284599" y="760822"/>
                  </a:cubicBezTo>
                  <a:lnTo>
                    <a:pt x="64651" y="632852"/>
                  </a:lnTo>
                  <a:cubicBezTo>
                    <a:pt x="24624" y="609564"/>
                    <a:pt x="0" y="566748"/>
                    <a:pt x="0" y="520439"/>
                  </a:cubicBezTo>
                  <a:lnTo>
                    <a:pt x="0" y="263635"/>
                  </a:lnTo>
                  <a:cubicBezTo>
                    <a:pt x="0" y="217326"/>
                    <a:pt x="24624" y="174510"/>
                    <a:pt x="64651" y="151222"/>
                  </a:cubicBezTo>
                  <a:lnTo>
                    <a:pt x="284599" y="23252"/>
                  </a:lnTo>
                  <a:cubicBezTo>
                    <a:pt x="324564" y="0"/>
                    <a:pt x="373936" y="0"/>
                    <a:pt x="413901" y="23252"/>
                  </a:cubicBezTo>
                  <a:close/>
                </a:path>
              </a:pathLst>
            </a:custGeom>
            <a:gradFill rotWithShape="1">
              <a:gsLst>
                <a:gs pos="0">
                  <a:srgbClr val="FFB208">
                    <a:alpha val="100000"/>
                  </a:srgbClr>
                </a:gs>
                <a:gs pos="100000">
                  <a:srgbClr val="FFE851">
                    <a:alpha val="100000"/>
                  </a:srgbClr>
                </a:gs>
              </a:gsLst>
              <a:lin ang="5400000"/>
            </a:gradFill>
            <a:ln w="12700">
              <a:solidFill>
                <a:srgbClr val="000000"/>
              </a:solidFill>
            </a:ln>
          </p:spPr>
          <p:txBody>
            <a:bodyPr/>
            <a:lstStyle/>
            <a:p>
              <a:endParaRPr lang="en-US"/>
            </a:p>
          </p:txBody>
        </p:sp>
      </p:grpSp>
      <p:grpSp>
        <p:nvGrpSpPr>
          <p:cNvPr id="8" name="Group 8"/>
          <p:cNvGrpSpPr/>
          <p:nvPr/>
        </p:nvGrpSpPr>
        <p:grpSpPr>
          <a:xfrm>
            <a:off x="4236484" y="3905027"/>
            <a:ext cx="3493412" cy="4065061"/>
            <a:chOff x="0" y="0"/>
            <a:chExt cx="698500" cy="812800"/>
          </a:xfrm>
        </p:grpSpPr>
        <p:sp>
          <p:nvSpPr>
            <p:cNvPr id="9" name="Freeform 9"/>
            <p:cNvSpPr/>
            <p:nvPr/>
          </p:nvSpPr>
          <p:spPr>
            <a:xfrm>
              <a:off x="0" y="16091"/>
              <a:ext cx="698500" cy="780617"/>
            </a:xfrm>
            <a:custGeom>
              <a:avLst/>
              <a:gdLst/>
              <a:ahLst/>
              <a:cxnLst/>
              <a:rect l="l" t="t" r="r" b="b"/>
              <a:pathLst>
                <a:path w="698500" h="780617">
                  <a:moveTo>
                    <a:pt x="421681" y="26051"/>
                  </a:moveTo>
                  <a:lnTo>
                    <a:pt x="626069" y="144967"/>
                  </a:lnTo>
                  <a:cubicBezTo>
                    <a:pt x="670913" y="171058"/>
                    <a:pt x="698500" y="219026"/>
                    <a:pt x="698500" y="270907"/>
                  </a:cubicBezTo>
                  <a:lnTo>
                    <a:pt x="698500" y="509711"/>
                  </a:lnTo>
                  <a:cubicBezTo>
                    <a:pt x="698500" y="561592"/>
                    <a:pt x="670913" y="609560"/>
                    <a:pt x="626069" y="635651"/>
                  </a:cubicBezTo>
                  <a:lnTo>
                    <a:pt x="421681" y="754567"/>
                  </a:lnTo>
                  <a:cubicBezTo>
                    <a:pt x="376907" y="780618"/>
                    <a:pt x="321593" y="780618"/>
                    <a:pt x="276819" y="754567"/>
                  </a:cubicBezTo>
                  <a:lnTo>
                    <a:pt x="72431" y="635651"/>
                  </a:lnTo>
                  <a:cubicBezTo>
                    <a:pt x="27587" y="609560"/>
                    <a:pt x="0" y="561592"/>
                    <a:pt x="0" y="509711"/>
                  </a:cubicBezTo>
                  <a:lnTo>
                    <a:pt x="0" y="270907"/>
                  </a:lnTo>
                  <a:cubicBezTo>
                    <a:pt x="0" y="219026"/>
                    <a:pt x="27587" y="171058"/>
                    <a:pt x="72431" y="144967"/>
                  </a:cubicBezTo>
                  <a:lnTo>
                    <a:pt x="276819" y="26051"/>
                  </a:lnTo>
                  <a:cubicBezTo>
                    <a:pt x="321593" y="0"/>
                    <a:pt x="376907" y="0"/>
                    <a:pt x="421681" y="26051"/>
                  </a:cubicBezTo>
                  <a:close/>
                </a:path>
              </a:pathLst>
            </a:custGeom>
            <a:solidFill>
              <a:srgbClr val="000000">
                <a:alpha val="0"/>
              </a:srgbClr>
            </a:solidFill>
            <a:ln w="12700">
              <a:solidFill>
                <a:srgbClr val="000000"/>
              </a:solidFill>
            </a:ln>
          </p:spPr>
          <p:txBody>
            <a:bodyPr/>
            <a:lstStyle/>
            <a:p>
              <a:endParaRPr lang="en-US"/>
            </a:p>
          </p:txBody>
        </p:sp>
      </p:grpSp>
      <p:grpSp>
        <p:nvGrpSpPr>
          <p:cNvPr id="10" name="Group 10"/>
          <p:cNvGrpSpPr/>
          <p:nvPr/>
        </p:nvGrpSpPr>
        <p:grpSpPr>
          <a:xfrm>
            <a:off x="10325137" y="3988450"/>
            <a:ext cx="3493412" cy="4065061"/>
            <a:chOff x="0" y="0"/>
            <a:chExt cx="698500" cy="812800"/>
          </a:xfrm>
        </p:grpSpPr>
        <p:sp>
          <p:nvSpPr>
            <p:cNvPr id="11" name="Freeform 11"/>
            <p:cNvSpPr/>
            <p:nvPr/>
          </p:nvSpPr>
          <p:spPr>
            <a:xfrm>
              <a:off x="0" y="16091"/>
              <a:ext cx="698500" cy="780617"/>
            </a:xfrm>
            <a:custGeom>
              <a:avLst/>
              <a:gdLst/>
              <a:ahLst/>
              <a:cxnLst/>
              <a:rect l="l" t="t" r="r" b="b"/>
              <a:pathLst>
                <a:path w="698500" h="780617">
                  <a:moveTo>
                    <a:pt x="421681" y="26051"/>
                  </a:moveTo>
                  <a:lnTo>
                    <a:pt x="626069" y="144967"/>
                  </a:lnTo>
                  <a:cubicBezTo>
                    <a:pt x="670913" y="171058"/>
                    <a:pt x="698500" y="219026"/>
                    <a:pt x="698500" y="270907"/>
                  </a:cubicBezTo>
                  <a:lnTo>
                    <a:pt x="698500" y="509711"/>
                  </a:lnTo>
                  <a:cubicBezTo>
                    <a:pt x="698500" y="561592"/>
                    <a:pt x="670913" y="609560"/>
                    <a:pt x="626069" y="635651"/>
                  </a:cubicBezTo>
                  <a:lnTo>
                    <a:pt x="421681" y="754567"/>
                  </a:lnTo>
                  <a:cubicBezTo>
                    <a:pt x="376907" y="780618"/>
                    <a:pt x="321593" y="780618"/>
                    <a:pt x="276819" y="754567"/>
                  </a:cubicBezTo>
                  <a:lnTo>
                    <a:pt x="72431" y="635651"/>
                  </a:lnTo>
                  <a:cubicBezTo>
                    <a:pt x="27587" y="609560"/>
                    <a:pt x="0" y="561592"/>
                    <a:pt x="0" y="509711"/>
                  </a:cubicBezTo>
                  <a:lnTo>
                    <a:pt x="0" y="270907"/>
                  </a:lnTo>
                  <a:cubicBezTo>
                    <a:pt x="0" y="219026"/>
                    <a:pt x="27587" y="171058"/>
                    <a:pt x="72431" y="144967"/>
                  </a:cubicBezTo>
                  <a:lnTo>
                    <a:pt x="276819" y="26051"/>
                  </a:lnTo>
                  <a:cubicBezTo>
                    <a:pt x="321593" y="0"/>
                    <a:pt x="376907" y="0"/>
                    <a:pt x="421681" y="26051"/>
                  </a:cubicBezTo>
                  <a:close/>
                </a:path>
              </a:pathLst>
            </a:custGeom>
            <a:solidFill>
              <a:srgbClr val="000000">
                <a:alpha val="0"/>
              </a:srgbClr>
            </a:solidFill>
            <a:ln w="12700">
              <a:solidFill>
                <a:srgbClr val="000000"/>
              </a:solidFill>
            </a:ln>
          </p:spPr>
          <p:txBody>
            <a:bodyPr/>
            <a:lstStyle/>
            <a:p>
              <a:endParaRPr lang="en-US"/>
            </a:p>
          </p:txBody>
        </p:sp>
      </p:grpSp>
      <p:sp>
        <p:nvSpPr>
          <p:cNvPr id="12" name="Freeform 12"/>
          <p:cNvSpPr/>
          <p:nvPr/>
        </p:nvSpPr>
        <p:spPr>
          <a:xfrm rot="-5400000">
            <a:off x="6158763" y="3726630"/>
            <a:ext cx="5478843" cy="4978898"/>
          </a:xfrm>
          <a:custGeom>
            <a:avLst/>
            <a:gdLst/>
            <a:ahLst/>
            <a:cxnLst/>
            <a:rect l="l" t="t" r="r" b="b"/>
            <a:pathLst>
              <a:path w="5478843" h="4978898">
                <a:moveTo>
                  <a:pt x="0" y="0"/>
                </a:moveTo>
                <a:lnTo>
                  <a:pt x="5478843" y="0"/>
                </a:lnTo>
                <a:lnTo>
                  <a:pt x="5478843" y="4978898"/>
                </a:lnTo>
                <a:lnTo>
                  <a:pt x="0" y="4978898"/>
                </a:lnTo>
                <a:lnTo>
                  <a:pt x="0" y="0"/>
                </a:lnTo>
                <a:close/>
              </a:path>
            </a:pathLst>
          </a:custGeom>
          <a:blipFill>
            <a:blip r:embed="rId3"/>
            <a:stretch>
              <a:fillRect/>
            </a:stretch>
          </a:blipFill>
        </p:spPr>
        <p:txBody>
          <a:bodyPr/>
          <a:lstStyle/>
          <a:p>
            <a:endParaRPr lang="en-US"/>
          </a:p>
        </p:txBody>
      </p:sp>
      <p:grpSp>
        <p:nvGrpSpPr>
          <p:cNvPr id="13" name="Group 13"/>
          <p:cNvGrpSpPr/>
          <p:nvPr/>
        </p:nvGrpSpPr>
        <p:grpSpPr>
          <a:xfrm>
            <a:off x="6880601" y="3839326"/>
            <a:ext cx="4258754" cy="4955642"/>
            <a:chOff x="0" y="0"/>
            <a:chExt cx="698500" cy="812800"/>
          </a:xfrm>
        </p:grpSpPr>
        <p:sp>
          <p:nvSpPr>
            <p:cNvPr id="14" name="Freeform 14"/>
            <p:cNvSpPr/>
            <p:nvPr/>
          </p:nvSpPr>
          <p:spPr>
            <a:xfrm>
              <a:off x="0" y="13200"/>
              <a:ext cx="698500" cy="786401"/>
            </a:xfrm>
            <a:custGeom>
              <a:avLst/>
              <a:gdLst/>
              <a:ahLst/>
              <a:cxnLst/>
              <a:rect l="l" t="t" r="r" b="b"/>
              <a:pathLst>
                <a:path w="698500" h="786401">
                  <a:moveTo>
                    <a:pt x="408664" y="21368"/>
                  </a:moveTo>
                  <a:lnTo>
                    <a:pt x="639086" y="155432"/>
                  </a:lnTo>
                  <a:cubicBezTo>
                    <a:pt x="675870" y="176834"/>
                    <a:pt x="698500" y="216181"/>
                    <a:pt x="698500" y="258739"/>
                  </a:cubicBezTo>
                  <a:lnTo>
                    <a:pt x="698500" y="527661"/>
                  </a:lnTo>
                  <a:cubicBezTo>
                    <a:pt x="698500" y="570219"/>
                    <a:pt x="675870" y="609566"/>
                    <a:pt x="639086" y="630968"/>
                  </a:cubicBezTo>
                  <a:lnTo>
                    <a:pt x="408664" y="765032"/>
                  </a:lnTo>
                  <a:cubicBezTo>
                    <a:pt x="371937" y="786400"/>
                    <a:pt x="326563" y="786400"/>
                    <a:pt x="289836" y="765032"/>
                  </a:cubicBezTo>
                  <a:lnTo>
                    <a:pt x="59414" y="630968"/>
                  </a:lnTo>
                  <a:cubicBezTo>
                    <a:pt x="22630" y="609566"/>
                    <a:pt x="0" y="570219"/>
                    <a:pt x="0" y="527661"/>
                  </a:cubicBezTo>
                  <a:lnTo>
                    <a:pt x="0" y="258739"/>
                  </a:lnTo>
                  <a:cubicBezTo>
                    <a:pt x="0" y="216181"/>
                    <a:pt x="22630" y="176834"/>
                    <a:pt x="59414" y="155432"/>
                  </a:cubicBezTo>
                  <a:lnTo>
                    <a:pt x="289836" y="21368"/>
                  </a:lnTo>
                  <a:cubicBezTo>
                    <a:pt x="326563" y="0"/>
                    <a:pt x="371937" y="0"/>
                    <a:pt x="408664" y="21368"/>
                  </a:cubicBezTo>
                  <a:close/>
                </a:path>
              </a:pathLst>
            </a:custGeom>
            <a:gradFill rotWithShape="1">
              <a:gsLst>
                <a:gs pos="0">
                  <a:srgbClr val="3183ED">
                    <a:alpha val="100000"/>
                  </a:srgbClr>
                </a:gs>
                <a:gs pos="100000">
                  <a:srgbClr val="86E2FF">
                    <a:alpha val="100000"/>
                  </a:srgbClr>
                </a:gs>
              </a:gsLst>
              <a:lin ang="5400000"/>
            </a:gradFill>
            <a:ln w="12700">
              <a:solidFill>
                <a:srgbClr val="000000"/>
              </a:solidFill>
            </a:ln>
          </p:spPr>
          <p:txBody>
            <a:bodyPr/>
            <a:lstStyle/>
            <a:p>
              <a:endParaRPr lang="en-US"/>
            </a:p>
          </p:txBody>
        </p:sp>
      </p:grpSp>
      <p:grpSp>
        <p:nvGrpSpPr>
          <p:cNvPr id="15" name="Group 15"/>
          <p:cNvGrpSpPr/>
          <p:nvPr/>
        </p:nvGrpSpPr>
        <p:grpSpPr>
          <a:xfrm>
            <a:off x="7109313" y="4105464"/>
            <a:ext cx="3801330" cy="4423366"/>
            <a:chOff x="0" y="0"/>
            <a:chExt cx="698500" cy="812800"/>
          </a:xfrm>
        </p:grpSpPr>
        <p:sp>
          <p:nvSpPr>
            <p:cNvPr id="16" name="Freeform 16"/>
            <p:cNvSpPr/>
            <p:nvPr/>
          </p:nvSpPr>
          <p:spPr>
            <a:xfrm>
              <a:off x="0" y="14788"/>
              <a:ext cx="698500" cy="783224"/>
            </a:xfrm>
            <a:custGeom>
              <a:avLst/>
              <a:gdLst/>
              <a:ahLst/>
              <a:cxnLst/>
              <a:rect l="l" t="t" r="r" b="b"/>
              <a:pathLst>
                <a:path w="698500" h="783224">
                  <a:moveTo>
                    <a:pt x="415814" y="23940"/>
                  </a:moveTo>
                  <a:lnTo>
                    <a:pt x="631936" y="149684"/>
                  </a:lnTo>
                  <a:cubicBezTo>
                    <a:pt x="673147" y="173661"/>
                    <a:pt x="698500" y="217744"/>
                    <a:pt x="698500" y="265422"/>
                  </a:cubicBezTo>
                  <a:lnTo>
                    <a:pt x="698500" y="517802"/>
                  </a:lnTo>
                  <a:cubicBezTo>
                    <a:pt x="698500" y="565480"/>
                    <a:pt x="673147" y="609563"/>
                    <a:pt x="631936" y="633540"/>
                  </a:cubicBezTo>
                  <a:lnTo>
                    <a:pt x="415814" y="759284"/>
                  </a:lnTo>
                  <a:cubicBezTo>
                    <a:pt x="374667" y="783224"/>
                    <a:pt x="323833" y="783224"/>
                    <a:pt x="282686" y="759284"/>
                  </a:cubicBezTo>
                  <a:lnTo>
                    <a:pt x="66564" y="633540"/>
                  </a:lnTo>
                  <a:cubicBezTo>
                    <a:pt x="25353" y="609563"/>
                    <a:pt x="0" y="565480"/>
                    <a:pt x="0" y="517802"/>
                  </a:cubicBezTo>
                  <a:lnTo>
                    <a:pt x="0" y="265422"/>
                  </a:lnTo>
                  <a:cubicBezTo>
                    <a:pt x="0" y="217744"/>
                    <a:pt x="25353" y="173661"/>
                    <a:pt x="66564" y="149684"/>
                  </a:cubicBezTo>
                  <a:lnTo>
                    <a:pt x="282686" y="23940"/>
                  </a:lnTo>
                  <a:cubicBezTo>
                    <a:pt x="323833" y="0"/>
                    <a:pt x="374667" y="0"/>
                    <a:pt x="415814" y="23940"/>
                  </a:cubicBezTo>
                  <a:close/>
                </a:path>
              </a:pathLst>
            </a:custGeom>
            <a:solidFill>
              <a:srgbClr val="000000">
                <a:alpha val="0"/>
              </a:srgbClr>
            </a:solidFill>
            <a:ln w="12700">
              <a:solidFill>
                <a:srgbClr val="000000"/>
              </a:solidFill>
            </a:ln>
          </p:spPr>
          <p:txBody>
            <a:bodyPr/>
            <a:lstStyle/>
            <a:p>
              <a:endParaRPr lang="en-US"/>
            </a:p>
          </p:txBody>
        </p:sp>
      </p:grpSp>
      <p:sp>
        <p:nvSpPr>
          <p:cNvPr id="17" name="Freeform 17"/>
          <p:cNvSpPr/>
          <p:nvPr/>
        </p:nvSpPr>
        <p:spPr>
          <a:xfrm rot="-5400000" flipV="1">
            <a:off x="-972285" y="8073192"/>
            <a:ext cx="5145502" cy="3200931"/>
          </a:xfrm>
          <a:custGeom>
            <a:avLst/>
            <a:gdLst/>
            <a:ahLst/>
            <a:cxnLst/>
            <a:rect l="l" t="t" r="r" b="b"/>
            <a:pathLst>
              <a:path w="5145502" h="3200931">
                <a:moveTo>
                  <a:pt x="0" y="3200931"/>
                </a:moveTo>
                <a:lnTo>
                  <a:pt x="5145501" y="3200931"/>
                </a:lnTo>
                <a:lnTo>
                  <a:pt x="5145501" y="0"/>
                </a:lnTo>
                <a:lnTo>
                  <a:pt x="0" y="0"/>
                </a:lnTo>
                <a:lnTo>
                  <a:pt x="0" y="3200931"/>
                </a:lnTo>
                <a:close/>
              </a:path>
            </a:pathLst>
          </a:custGeom>
          <a:blipFill>
            <a:blip r:embed="rId4"/>
            <a:stretch>
              <a:fillRect/>
            </a:stretch>
          </a:blipFill>
        </p:spPr>
        <p:txBody>
          <a:bodyPr/>
          <a:lstStyle/>
          <a:p>
            <a:endParaRPr lang="en-US"/>
          </a:p>
        </p:txBody>
      </p:sp>
      <p:sp>
        <p:nvSpPr>
          <p:cNvPr id="18" name="TextBox 18"/>
          <p:cNvSpPr txBox="1"/>
          <p:nvPr/>
        </p:nvSpPr>
        <p:spPr>
          <a:xfrm>
            <a:off x="7270956" y="8866991"/>
            <a:ext cx="3254457" cy="417652"/>
          </a:xfrm>
          <a:prstGeom prst="rect">
            <a:avLst/>
          </a:prstGeom>
        </p:spPr>
        <p:txBody>
          <a:bodyPr lIns="0" tIns="0" rIns="0" bIns="0" rtlCol="0" anchor="t">
            <a:spAutoFit/>
          </a:bodyPr>
          <a:lstStyle/>
          <a:p>
            <a:pPr marL="0" lvl="0" indent="0" algn="ctr">
              <a:lnSpc>
                <a:spcPts val="3272"/>
              </a:lnSpc>
            </a:pPr>
            <a:r>
              <a:rPr lang="en-US" sz="3029" b="1">
                <a:solidFill>
                  <a:srgbClr val="112D4E"/>
                </a:solidFill>
                <a:latin typeface="Barlow Bold"/>
                <a:ea typeface="Barlow Bold"/>
                <a:cs typeface="Barlow Bold"/>
                <a:sym typeface="Barlow Bold"/>
              </a:rPr>
              <a:t>Insert Name</a:t>
            </a:r>
          </a:p>
        </p:txBody>
      </p:sp>
      <p:sp>
        <p:nvSpPr>
          <p:cNvPr id="19" name="TextBox 19"/>
          <p:cNvSpPr txBox="1"/>
          <p:nvPr/>
        </p:nvSpPr>
        <p:spPr>
          <a:xfrm>
            <a:off x="4442210" y="8383769"/>
            <a:ext cx="2870049" cy="404622"/>
          </a:xfrm>
          <a:prstGeom prst="rect">
            <a:avLst/>
          </a:prstGeom>
        </p:spPr>
        <p:txBody>
          <a:bodyPr lIns="0" tIns="0" rIns="0" bIns="0" rtlCol="0" anchor="t">
            <a:spAutoFit/>
          </a:bodyPr>
          <a:lstStyle/>
          <a:p>
            <a:pPr marL="0" lvl="0" indent="0" algn="ctr">
              <a:lnSpc>
                <a:spcPts val="3023"/>
              </a:lnSpc>
            </a:pPr>
            <a:r>
              <a:rPr lang="en-US" sz="2799" b="1">
                <a:solidFill>
                  <a:srgbClr val="112D4E"/>
                </a:solidFill>
                <a:latin typeface="Barlow Bold"/>
                <a:ea typeface="Barlow Bold"/>
                <a:cs typeface="Barlow Bold"/>
                <a:sym typeface="Barlow Bold"/>
              </a:rPr>
              <a:t>Insert Name</a:t>
            </a:r>
          </a:p>
        </p:txBody>
      </p:sp>
      <p:sp>
        <p:nvSpPr>
          <p:cNvPr id="20" name="TextBox 20"/>
          <p:cNvSpPr txBox="1"/>
          <p:nvPr/>
        </p:nvSpPr>
        <p:spPr>
          <a:xfrm>
            <a:off x="10910262" y="8374311"/>
            <a:ext cx="2389553" cy="404622"/>
          </a:xfrm>
          <a:prstGeom prst="rect">
            <a:avLst/>
          </a:prstGeom>
        </p:spPr>
        <p:txBody>
          <a:bodyPr lIns="0" tIns="0" rIns="0" bIns="0" rtlCol="0" anchor="t">
            <a:spAutoFit/>
          </a:bodyPr>
          <a:lstStyle/>
          <a:p>
            <a:pPr marL="0" lvl="0" indent="0" algn="ctr">
              <a:lnSpc>
                <a:spcPts val="3023"/>
              </a:lnSpc>
            </a:pPr>
            <a:r>
              <a:rPr lang="en-US" sz="2799" b="1">
                <a:solidFill>
                  <a:srgbClr val="112D4E"/>
                </a:solidFill>
                <a:latin typeface="Barlow Bold"/>
                <a:ea typeface="Barlow Bold"/>
                <a:cs typeface="Barlow Bold"/>
                <a:sym typeface="Barlow Bold"/>
              </a:rPr>
              <a:t>Insert Name</a:t>
            </a:r>
          </a:p>
        </p:txBody>
      </p:sp>
      <p:sp>
        <p:nvSpPr>
          <p:cNvPr id="21" name="TextBox 21"/>
          <p:cNvSpPr txBox="1"/>
          <p:nvPr/>
        </p:nvSpPr>
        <p:spPr>
          <a:xfrm>
            <a:off x="7643211" y="9336392"/>
            <a:ext cx="2509946" cy="405765"/>
          </a:xfrm>
          <a:prstGeom prst="rect">
            <a:avLst/>
          </a:prstGeom>
        </p:spPr>
        <p:txBody>
          <a:bodyPr lIns="0" tIns="0" rIns="0" bIns="0" rtlCol="0" anchor="t">
            <a:spAutoFit/>
          </a:bodyPr>
          <a:lstStyle/>
          <a:p>
            <a:pPr marL="0" lvl="0" indent="0" algn="ctr">
              <a:lnSpc>
                <a:spcPts val="3359"/>
              </a:lnSpc>
            </a:pPr>
            <a:r>
              <a:rPr lang="en-US" sz="2400" spc="-45">
                <a:solidFill>
                  <a:srgbClr val="000000"/>
                </a:solidFill>
                <a:latin typeface="Clear Sans"/>
                <a:ea typeface="Clear Sans"/>
                <a:cs typeface="Clear Sans"/>
                <a:sym typeface="Clear Sans"/>
              </a:rPr>
              <a:t>Insert Title</a:t>
            </a:r>
          </a:p>
        </p:txBody>
      </p:sp>
      <p:sp>
        <p:nvSpPr>
          <p:cNvPr id="22" name="TextBox 22"/>
          <p:cNvSpPr txBox="1"/>
          <p:nvPr/>
        </p:nvSpPr>
        <p:spPr>
          <a:xfrm>
            <a:off x="4770496" y="8806650"/>
            <a:ext cx="2213478" cy="405765"/>
          </a:xfrm>
          <a:prstGeom prst="rect">
            <a:avLst/>
          </a:prstGeom>
        </p:spPr>
        <p:txBody>
          <a:bodyPr lIns="0" tIns="0" rIns="0" bIns="0" rtlCol="0" anchor="t">
            <a:spAutoFit/>
          </a:bodyPr>
          <a:lstStyle/>
          <a:p>
            <a:pPr marL="0" lvl="0" indent="0" algn="ctr">
              <a:lnSpc>
                <a:spcPts val="3359"/>
              </a:lnSpc>
            </a:pPr>
            <a:r>
              <a:rPr lang="en-US" sz="2400" spc="-45">
                <a:solidFill>
                  <a:srgbClr val="000000"/>
                </a:solidFill>
                <a:latin typeface="Clear Sans"/>
                <a:ea typeface="Clear Sans"/>
                <a:cs typeface="Clear Sans"/>
                <a:sym typeface="Clear Sans"/>
              </a:rPr>
              <a:t>Insert Title</a:t>
            </a:r>
          </a:p>
        </p:txBody>
      </p:sp>
      <p:sp>
        <p:nvSpPr>
          <p:cNvPr id="23" name="TextBox 23"/>
          <p:cNvSpPr txBox="1"/>
          <p:nvPr/>
        </p:nvSpPr>
        <p:spPr>
          <a:xfrm>
            <a:off x="10910262" y="8797192"/>
            <a:ext cx="2389553" cy="405765"/>
          </a:xfrm>
          <a:prstGeom prst="rect">
            <a:avLst/>
          </a:prstGeom>
        </p:spPr>
        <p:txBody>
          <a:bodyPr lIns="0" tIns="0" rIns="0" bIns="0" rtlCol="0" anchor="t">
            <a:spAutoFit/>
          </a:bodyPr>
          <a:lstStyle/>
          <a:p>
            <a:pPr marL="0" lvl="0" indent="0" algn="ctr">
              <a:lnSpc>
                <a:spcPts val="3359"/>
              </a:lnSpc>
            </a:pPr>
            <a:r>
              <a:rPr lang="en-US" sz="2400" spc="-45">
                <a:solidFill>
                  <a:srgbClr val="000000"/>
                </a:solidFill>
                <a:latin typeface="Clear Sans"/>
                <a:ea typeface="Clear Sans"/>
                <a:cs typeface="Clear Sans"/>
                <a:sym typeface="Clear Sans"/>
              </a:rPr>
              <a:t>Insert Title</a:t>
            </a:r>
          </a:p>
        </p:txBody>
      </p:sp>
      <p:sp>
        <p:nvSpPr>
          <p:cNvPr id="24" name="Freeform 24"/>
          <p:cNvSpPr/>
          <p:nvPr/>
        </p:nvSpPr>
        <p:spPr>
          <a:xfrm rot="-5400000">
            <a:off x="14114784" y="8073192"/>
            <a:ext cx="5145502" cy="3200931"/>
          </a:xfrm>
          <a:custGeom>
            <a:avLst/>
            <a:gdLst/>
            <a:ahLst/>
            <a:cxnLst/>
            <a:rect l="l" t="t" r="r" b="b"/>
            <a:pathLst>
              <a:path w="5145502" h="3200931">
                <a:moveTo>
                  <a:pt x="0" y="0"/>
                </a:moveTo>
                <a:lnTo>
                  <a:pt x="5145501" y="0"/>
                </a:lnTo>
                <a:lnTo>
                  <a:pt x="5145501" y="3200931"/>
                </a:lnTo>
                <a:lnTo>
                  <a:pt x="0" y="3200931"/>
                </a:lnTo>
                <a:lnTo>
                  <a:pt x="0" y="0"/>
                </a:lnTo>
                <a:close/>
              </a:path>
            </a:pathLst>
          </a:custGeom>
          <a:blipFill>
            <a:blip r:embed="rId4"/>
            <a:stretch>
              <a:fillRect/>
            </a:stretch>
          </a:blipFill>
        </p:spPr>
        <p:txBody>
          <a:bodyPr/>
          <a:lstStyle/>
          <a:p>
            <a:endParaRPr lang="en-US"/>
          </a:p>
        </p:txBody>
      </p:sp>
      <p:sp>
        <p:nvSpPr>
          <p:cNvPr id="25" name="TextBox 25"/>
          <p:cNvSpPr txBox="1"/>
          <p:nvPr/>
        </p:nvSpPr>
        <p:spPr>
          <a:xfrm>
            <a:off x="3323928" y="584868"/>
            <a:ext cx="11594957" cy="2358390"/>
          </a:xfrm>
          <a:prstGeom prst="rect">
            <a:avLst/>
          </a:prstGeom>
        </p:spPr>
        <p:txBody>
          <a:bodyPr lIns="0" tIns="0" rIns="0" bIns="0" rtlCol="0" anchor="t">
            <a:spAutoFit/>
          </a:bodyPr>
          <a:lstStyle/>
          <a:p>
            <a:pPr algn="ctr">
              <a:lnSpc>
                <a:spcPts val="9144"/>
              </a:lnSpc>
            </a:pPr>
            <a:r>
              <a:rPr lang="en-US" sz="8466" b="1" spc="-211">
                <a:solidFill>
                  <a:srgbClr val="112D4E"/>
                </a:solidFill>
                <a:latin typeface="Barlow Bold"/>
                <a:ea typeface="Barlow Bold"/>
                <a:cs typeface="Barlow Bold"/>
                <a:sym typeface="Barlow Bold"/>
              </a:rPr>
              <a:t>Presenter Introductions</a:t>
            </a:r>
          </a:p>
          <a:p>
            <a:pPr marL="0" lvl="0" indent="0" algn="ctr">
              <a:lnSpc>
                <a:spcPts val="9144"/>
              </a:lnSpc>
            </a:pPr>
            <a:endParaRPr lang="en-US" sz="8466" b="1" spc="-211">
              <a:solidFill>
                <a:srgbClr val="112D4E"/>
              </a:solidFill>
              <a:latin typeface="Barlow Bold"/>
              <a:ea typeface="Barlow Bold"/>
              <a:cs typeface="Barlow Bold"/>
              <a:sym typeface="Barlow Bo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grpSp>
        <p:nvGrpSpPr>
          <p:cNvPr id="2" name="Group 2"/>
          <p:cNvGrpSpPr/>
          <p:nvPr/>
        </p:nvGrpSpPr>
        <p:grpSpPr>
          <a:xfrm>
            <a:off x="-892536" y="2903448"/>
            <a:ext cx="11748401" cy="681609"/>
            <a:chOff x="0" y="0"/>
            <a:chExt cx="10507239" cy="609600"/>
          </a:xfrm>
        </p:grpSpPr>
        <p:sp>
          <p:nvSpPr>
            <p:cNvPr id="3" name="Freeform 3"/>
            <p:cNvSpPr/>
            <p:nvPr/>
          </p:nvSpPr>
          <p:spPr>
            <a:xfrm>
              <a:off x="1281" y="0"/>
              <a:ext cx="10504678" cy="609600"/>
            </a:xfrm>
            <a:custGeom>
              <a:avLst/>
              <a:gdLst/>
              <a:ahLst/>
              <a:cxnLst/>
              <a:rect l="l" t="t" r="r" b="b"/>
              <a:pathLst>
                <a:path w="10504678" h="609600">
                  <a:moveTo>
                    <a:pt x="10297486" y="0"/>
                  </a:moveTo>
                  <a:lnTo>
                    <a:pt x="3991" y="0"/>
                  </a:lnTo>
                  <a:cubicBezTo>
                    <a:pt x="2769" y="0"/>
                    <a:pt x="1622" y="587"/>
                    <a:pt x="908" y="1578"/>
                  </a:cubicBezTo>
                  <a:cubicBezTo>
                    <a:pt x="194" y="2569"/>
                    <a:pt x="0" y="3843"/>
                    <a:pt x="386" y="5001"/>
                  </a:cubicBezTo>
                  <a:lnTo>
                    <a:pt x="200252" y="604599"/>
                  </a:lnTo>
                  <a:cubicBezTo>
                    <a:pt x="201247" y="607585"/>
                    <a:pt x="204043" y="609600"/>
                    <a:pt x="207191" y="609600"/>
                  </a:cubicBezTo>
                  <a:lnTo>
                    <a:pt x="10500686" y="609600"/>
                  </a:lnTo>
                  <a:cubicBezTo>
                    <a:pt x="10501908" y="609600"/>
                    <a:pt x="10503055" y="609013"/>
                    <a:pt x="10503769" y="608022"/>
                  </a:cubicBezTo>
                  <a:cubicBezTo>
                    <a:pt x="10504483" y="607031"/>
                    <a:pt x="10504678" y="605757"/>
                    <a:pt x="10504291" y="604599"/>
                  </a:cubicBezTo>
                  <a:lnTo>
                    <a:pt x="10304426" y="5001"/>
                  </a:lnTo>
                  <a:cubicBezTo>
                    <a:pt x="10303430" y="2015"/>
                    <a:pt x="10300634" y="0"/>
                    <a:pt x="10297486"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txBody>
            <a:bodyPr/>
            <a:lstStyle/>
            <a:p>
              <a:endParaRPr lang="en-US"/>
            </a:p>
          </p:txBody>
        </p:sp>
        <p:sp>
          <p:nvSpPr>
            <p:cNvPr id="4" name="TextBox 4"/>
            <p:cNvSpPr txBox="1"/>
            <p:nvPr/>
          </p:nvSpPr>
          <p:spPr>
            <a:xfrm>
              <a:off x="101600" y="-38100"/>
              <a:ext cx="10304039" cy="647700"/>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5400000" flipH="1">
            <a:off x="11711556" y="473809"/>
            <a:ext cx="7735657" cy="6788039"/>
          </a:xfrm>
          <a:custGeom>
            <a:avLst/>
            <a:gdLst/>
            <a:ahLst/>
            <a:cxnLst/>
            <a:rect l="l" t="t" r="r" b="b"/>
            <a:pathLst>
              <a:path w="7735657" h="6788039">
                <a:moveTo>
                  <a:pt x="7735658" y="0"/>
                </a:moveTo>
                <a:lnTo>
                  <a:pt x="0" y="0"/>
                </a:lnTo>
                <a:lnTo>
                  <a:pt x="0" y="6788039"/>
                </a:lnTo>
                <a:lnTo>
                  <a:pt x="7735658" y="6788039"/>
                </a:lnTo>
                <a:lnTo>
                  <a:pt x="7735658" y="0"/>
                </a:lnTo>
                <a:close/>
              </a:path>
            </a:pathLst>
          </a:custGeom>
          <a:blipFill>
            <a:blip r:embed="rId2"/>
            <a:stretch>
              <a:fillRect/>
            </a:stretch>
          </a:blipFill>
        </p:spPr>
        <p:txBody>
          <a:bodyPr/>
          <a:lstStyle/>
          <a:p>
            <a:endParaRPr lang="en-US"/>
          </a:p>
        </p:txBody>
      </p:sp>
      <p:sp>
        <p:nvSpPr>
          <p:cNvPr id="6" name="Freeform 6"/>
          <p:cNvSpPr/>
          <p:nvPr/>
        </p:nvSpPr>
        <p:spPr>
          <a:xfrm rot="-5400000">
            <a:off x="12212232" y="3957676"/>
            <a:ext cx="8166999" cy="7421760"/>
          </a:xfrm>
          <a:custGeom>
            <a:avLst/>
            <a:gdLst/>
            <a:ahLst/>
            <a:cxnLst/>
            <a:rect l="l" t="t" r="r" b="b"/>
            <a:pathLst>
              <a:path w="8166999" h="7421760">
                <a:moveTo>
                  <a:pt x="0" y="0"/>
                </a:moveTo>
                <a:lnTo>
                  <a:pt x="8166998" y="0"/>
                </a:lnTo>
                <a:lnTo>
                  <a:pt x="8166998" y="7421760"/>
                </a:lnTo>
                <a:lnTo>
                  <a:pt x="0" y="7421760"/>
                </a:lnTo>
                <a:lnTo>
                  <a:pt x="0" y="0"/>
                </a:lnTo>
                <a:close/>
              </a:path>
            </a:pathLst>
          </a:custGeom>
          <a:blipFill>
            <a:blip r:embed="rId3"/>
            <a:stretch>
              <a:fillRect/>
            </a:stretch>
          </a:blipFill>
        </p:spPr>
        <p:txBody>
          <a:bodyPr/>
          <a:lstStyle/>
          <a:p>
            <a:endParaRPr lang="en-US"/>
          </a:p>
        </p:txBody>
      </p:sp>
      <p:grpSp>
        <p:nvGrpSpPr>
          <p:cNvPr id="7" name="Group 7"/>
          <p:cNvGrpSpPr/>
          <p:nvPr/>
        </p:nvGrpSpPr>
        <p:grpSpPr>
          <a:xfrm>
            <a:off x="13042425" y="3585056"/>
            <a:ext cx="6737837" cy="7840392"/>
            <a:chOff x="0" y="0"/>
            <a:chExt cx="698500" cy="812800"/>
          </a:xfrm>
        </p:grpSpPr>
        <p:sp>
          <p:nvSpPr>
            <p:cNvPr id="8" name="Freeform 8"/>
            <p:cNvSpPr/>
            <p:nvPr/>
          </p:nvSpPr>
          <p:spPr>
            <a:xfrm>
              <a:off x="0" y="7964"/>
              <a:ext cx="698500" cy="796872"/>
            </a:xfrm>
            <a:custGeom>
              <a:avLst/>
              <a:gdLst/>
              <a:ahLst/>
              <a:cxnLst/>
              <a:rect l="l" t="t" r="r" b="b"/>
              <a:pathLst>
                <a:path w="698500" h="796872">
                  <a:moveTo>
                    <a:pt x="385097" y="12892"/>
                  </a:moveTo>
                  <a:lnTo>
                    <a:pt x="662653" y="174380"/>
                  </a:lnTo>
                  <a:cubicBezTo>
                    <a:pt x="684847" y="187292"/>
                    <a:pt x="698500" y="211032"/>
                    <a:pt x="698500" y="236708"/>
                  </a:cubicBezTo>
                  <a:lnTo>
                    <a:pt x="698500" y="560163"/>
                  </a:lnTo>
                  <a:cubicBezTo>
                    <a:pt x="698500" y="585840"/>
                    <a:pt x="684847" y="609580"/>
                    <a:pt x="662653" y="622492"/>
                  </a:cubicBezTo>
                  <a:lnTo>
                    <a:pt x="385097" y="783980"/>
                  </a:lnTo>
                  <a:cubicBezTo>
                    <a:pt x="362938" y="796872"/>
                    <a:pt x="335562" y="796872"/>
                    <a:pt x="313403" y="783980"/>
                  </a:cubicBezTo>
                  <a:lnTo>
                    <a:pt x="35847" y="622492"/>
                  </a:lnTo>
                  <a:cubicBezTo>
                    <a:pt x="13653" y="609580"/>
                    <a:pt x="0" y="585840"/>
                    <a:pt x="0" y="560163"/>
                  </a:cubicBezTo>
                  <a:lnTo>
                    <a:pt x="0" y="236708"/>
                  </a:lnTo>
                  <a:cubicBezTo>
                    <a:pt x="0" y="211032"/>
                    <a:pt x="13653" y="187292"/>
                    <a:pt x="35847" y="174380"/>
                  </a:cubicBezTo>
                  <a:lnTo>
                    <a:pt x="313403" y="12892"/>
                  </a:lnTo>
                  <a:cubicBezTo>
                    <a:pt x="335562" y="0"/>
                    <a:pt x="362938" y="0"/>
                    <a:pt x="385097" y="12892"/>
                  </a:cubicBezTo>
                  <a:close/>
                </a:path>
              </a:pathLst>
            </a:custGeom>
            <a:gradFill rotWithShape="1">
              <a:gsLst>
                <a:gs pos="0">
                  <a:srgbClr val="3183ED">
                    <a:alpha val="100000"/>
                  </a:srgbClr>
                </a:gs>
                <a:gs pos="100000">
                  <a:srgbClr val="56CCF2">
                    <a:alpha val="100000"/>
                  </a:srgbClr>
                </a:gs>
              </a:gsLst>
              <a:lin ang="5400000"/>
            </a:gradFill>
            <a:ln w="12700">
              <a:solidFill>
                <a:srgbClr val="000000"/>
              </a:solidFill>
            </a:ln>
          </p:spPr>
          <p:txBody>
            <a:bodyPr/>
            <a:lstStyle/>
            <a:p>
              <a:endParaRPr lang="en-US"/>
            </a:p>
          </p:txBody>
        </p:sp>
      </p:grpSp>
      <p:grpSp>
        <p:nvGrpSpPr>
          <p:cNvPr id="9" name="Group 9"/>
          <p:cNvGrpSpPr/>
          <p:nvPr/>
        </p:nvGrpSpPr>
        <p:grpSpPr>
          <a:xfrm>
            <a:off x="13404274" y="4006117"/>
            <a:ext cx="6014139" cy="6998271"/>
            <a:chOff x="0" y="0"/>
            <a:chExt cx="698500" cy="812800"/>
          </a:xfrm>
        </p:grpSpPr>
        <p:sp>
          <p:nvSpPr>
            <p:cNvPr id="10" name="Freeform 10"/>
            <p:cNvSpPr/>
            <p:nvPr/>
          </p:nvSpPr>
          <p:spPr>
            <a:xfrm>
              <a:off x="0" y="8922"/>
              <a:ext cx="698500" cy="794956"/>
            </a:xfrm>
            <a:custGeom>
              <a:avLst/>
              <a:gdLst/>
              <a:ahLst/>
              <a:cxnLst/>
              <a:rect l="l" t="t" r="r" b="b"/>
              <a:pathLst>
                <a:path w="698500" h="794956">
                  <a:moveTo>
                    <a:pt x="389410" y="14444"/>
                  </a:moveTo>
                  <a:lnTo>
                    <a:pt x="658340" y="170912"/>
                  </a:lnTo>
                  <a:cubicBezTo>
                    <a:pt x="683204" y="185378"/>
                    <a:pt x="698500" y="211975"/>
                    <a:pt x="698500" y="240741"/>
                  </a:cubicBezTo>
                  <a:lnTo>
                    <a:pt x="698500" y="554215"/>
                  </a:lnTo>
                  <a:cubicBezTo>
                    <a:pt x="698500" y="582981"/>
                    <a:pt x="683204" y="609578"/>
                    <a:pt x="658340" y="624044"/>
                  </a:cubicBezTo>
                  <a:lnTo>
                    <a:pt x="389410" y="780512"/>
                  </a:lnTo>
                  <a:cubicBezTo>
                    <a:pt x="364585" y="794956"/>
                    <a:pt x="333915" y="794956"/>
                    <a:pt x="309090" y="780512"/>
                  </a:cubicBezTo>
                  <a:lnTo>
                    <a:pt x="40160" y="624044"/>
                  </a:lnTo>
                  <a:cubicBezTo>
                    <a:pt x="15296" y="609578"/>
                    <a:pt x="0" y="582981"/>
                    <a:pt x="0" y="554215"/>
                  </a:cubicBezTo>
                  <a:lnTo>
                    <a:pt x="0" y="240741"/>
                  </a:lnTo>
                  <a:cubicBezTo>
                    <a:pt x="0" y="211975"/>
                    <a:pt x="15296" y="185378"/>
                    <a:pt x="40160" y="170912"/>
                  </a:cubicBezTo>
                  <a:lnTo>
                    <a:pt x="309090" y="14444"/>
                  </a:lnTo>
                  <a:cubicBezTo>
                    <a:pt x="333915" y="0"/>
                    <a:pt x="364585" y="0"/>
                    <a:pt x="389410" y="14444"/>
                  </a:cubicBezTo>
                  <a:close/>
                </a:path>
              </a:pathLst>
            </a:custGeom>
            <a:blipFill>
              <a:blip r:embed="rId4"/>
              <a:stretch>
                <a:fillRect l="-6387" r="-6387"/>
              </a:stretch>
            </a:blipFill>
          </p:spPr>
          <p:txBody>
            <a:bodyPr/>
            <a:lstStyle/>
            <a:p>
              <a:endParaRPr lang="en-US"/>
            </a:p>
          </p:txBody>
        </p:sp>
      </p:grpSp>
      <p:sp>
        <p:nvSpPr>
          <p:cNvPr id="11" name="Freeform 11"/>
          <p:cNvSpPr/>
          <p:nvPr/>
        </p:nvSpPr>
        <p:spPr>
          <a:xfrm rot="-5400000">
            <a:off x="10959448" y="-40142"/>
            <a:ext cx="5024185" cy="4565728"/>
          </a:xfrm>
          <a:custGeom>
            <a:avLst/>
            <a:gdLst/>
            <a:ahLst/>
            <a:cxnLst/>
            <a:rect l="l" t="t" r="r" b="b"/>
            <a:pathLst>
              <a:path w="5024185" h="4565728">
                <a:moveTo>
                  <a:pt x="0" y="0"/>
                </a:moveTo>
                <a:lnTo>
                  <a:pt x="5024185" y="0"/>
                </a:lnTo>
                <a:lnTo>
                  <a:pt x="5024185" y="4565728"/>
                </a:lnTo>
                <a:lnTo>
                  <a:pt x="0" y="4565728"/>
                </a:lnTo>
                <a:lnTo>
                  <a:pt x="0" y="0"/>
                </a:lnTo>
                <a:close/>
              </a:path>
            </a:pathLst>
          </a:custGeom>
          <a:blipFill>
            <a:blip r:embed="rId3">
              <a:alphaModFix amt="42000"/>
            </a:blip>
            <a:stretch>
              <a:fillRect/>
            </a:stretch>
          </a:blipFill>
        </p:spPr>
        <p:txBody>
          <a:bodyPr/>
          <a:lstStyle/>
          <a:p>
            <a:endParaRPr lang="en-US"/>
          </a:p>
        </p:txBody>
      </p:sp>
      <p:grpSp>
        <p:nvGrpSpPr>
          <p:cNvPr id="12" name="Group 12"/>
          <p:cNvGrpSpPr/>
          <p:nvPr/>
        </p:nvGrpSpPr>
        <p:grpSpPr>
          <a:xfrm>
            <a:off x="11390175" y="135558"/>
            <a:ext cx="3854195" cy="4484882"/>
            <a:chOff x="0" y="0"/>
            <a:chExt cx="698500" cy="812800"/>
          </a:xfrm>
        </p:grpSpPr>
        <p:sp>
          <p:nvSpPr>
            <p:cNvPr id="13" name="Freeform 13"/>
            <p:cNvSpPr/>
            <p:nvPr/>
          </p:nvSpPr>
          <p:spPr>
            <a:xfrm>
              <a:off x="0" y="6298"/>
              <a:ext cx="698500" cy="800204"/>
            </a:xfrm>
            <a:custGeom>
              <a:avLst/>
              <a:gdLst/>
              <a:ahLst/>
              <a:cxnLst/>
              <a:rect l="l" t="t" r="r" b="b"/>
              <a:pathLst>
                <a:path w="698500" h="800204">
                  <a:moveTo>
                    <a:pt x="377599" y="10196"/>
                  </a:moveTo>
                  <a:lnTo>
                    <a:pt x="670151" y="180408"/>
                  </a:lnTo>
                  <a:cubicBezTo>
                    <a:pt x="687702" y="190620"/>
                    <a:pt x="698500" y="209394"/>
                    <a:pt x="698500" y="229700"/>
                  </a:cubicBezTo>
                  <a:lnTo>
                    <a:pt x="698500" y="570504"/>
                  </a:lnTo>
                  <a:cubicBezTo>
                    <a:pt x="698500" y="590810"/>
                    <a:pt x="687702" y="609584"/>
                    <a:pt x="670151" y="619796"/>
                  </a:cubicBezTo>
                  <a:lnTo>
                    <a:pt x="377599" y="790008"/>
                  </a:lnTo>
                  <a:cubicBezTo>
                    <a:pt x="360075" y="800204"/>
                    <a:pt x="338425" y="800204"/>
                    <a:pt x="320901" y="790008"/>
                  </a:cubicBezTo>
                  <a:lnTo>
                    <a:pt x="28349" y="619796"/>
                  </a:lnTo>
                  <a:cubicBezTo>
                    <a:pt x="10798" y="609584"/>
                    <a:pt x="0" y="590810"/>
                    <a:pt x="0" y="570504"/>
                  </a:cubicBezTo>
                  <a:lnTo>
                    <a:pt x="0" y="229700"/>
                  </a:lnTo>
                  <a:cubicBezTo>
                    <a:pt x="0" y="209394"/>
                    <a:pt x="10798" y="190620"/>
                    <a:pt x="28349" y="180408"/>
                  </a:cubicBezTo>
                  <a:lnTo>
                    <a:pt x="320901" y="10196"/>
                  </a:lnTo>
                  <a:cubicBezTo>
                    <a:pt x="338425" y="0"/>
                    <a:pt x="360075" y="0"/>
                    <a:pt x="377599" y="10196"/>
                  </a:cubicBezTo>
                  <a:close/>
                </a:path>
              </a:pathLst>
            </a:custGeom>
            <a:gradFill rotWithShape="1">
              <a:gsLst>
                <a:gs pos="0">
                  <a:srgbClr val="FFB613">
                    <a:alpha val="100000"/>
                  </a:srgbClr>
                </a:gs>
                <a:gs pos="100000">
                  <a:srgbClr val="FFE42F">
                    <a:alpha val="100000"/>
                  </a:srgbClr>
                </a:gs>
              </a:gsLst>
              <a:lin ang="5400000"/>
            </a:gradFill>
            <a:ln w="12700">
              <a:solidFill>
                <a:srgbClr val="000000"/>
              </a:solidFill>
            </a:ln>
          </p:spPr>
          <p:txBody>
            <a:bodyPr/>
            <a:lstStyle/>
            <a:p>
              <a:endParaRPr lang="en-US"/>
            </a:p>
          </p:txBody>
        </p:sp>
      </p:grpSp>
      <p:grpSp>
        <p:nvGrpSpPr>
          <p:cNvPr id="14" name="Group 14"/>
          <p:cNvGrpSpPr/>
          <p:nvPr/>
        </p:nvGrpSpPr>
        <p:grpSpPr>
          <a:xfrm>
            <a:off x="11682322" y="489874"/>
            <a:ext cx="3246771" cy="3778060"/>
            <a:chOff x="0" y="0"/>
            <a:chExt cx="698500" cy="812800"/>
          </a:xfrm>
        </p:grpSpPr>
        <p:sp>
          <p:nvSpPr>
            <p:cNvPr id="15" name="Freeform 15"/>
            <p:cNvSpPr/>
            <p:nvPr/>
          </p:nvSpPr>
          <p:spPr>
            <a:xfrm>
              <a:off x="0" y="4328"/>
              <a:ext cx="698500" cy="804143"/>
            </a:xfrm>
            <a:custGeom>
              <a:avLst/>
              <a:gdLst/>
              <a:ahLst/>
              <a:cxnLst/>
              <a:rect l="l" t="t" r="r" b="b"/>
              <a:pathLst>
                <a:path w="698500" h="804143">
                  <a:moveTo>
                    <a:pt x="368733" y="7008"/>
                  </a:moveTo>
                  <a:lnTo>
                    <a:pt x="679017" y="187536"/>
                  </a:lnTo>
                  <a:cubicBezTo>
                    <a:pt x="691079" y="194554"/>
                    <a:pt x="698500" y="207457"/>
                    <a:pt x="698500" y="221413"/>
                  </a:cubicBezTo>
                  <a:lnTo>
                    <a:pt x="698500" y="582731"/>
                  </a:lnTo>
                  <a:cubicBezTo>
                    <a:pt x="698500" y="596687"/>
                    <a:pt x="691079" y="609590"/>
                    <a:pt x="679017" y="616608"/>
                  </a:cubicBezTo>
                  <a:lnTo>
                    <a:pt x="368733" y="797136"/>
                  </a:lnTo>
                  <a:cubicBezTo>
                    <a:pt x="356689" y="804144"/>
                    <a:pt x="341811" y="804144"/>
                    <a:pt x="329767" y="797136"/>
                  </a:cubicBezTo>
                  <a:lnTo>
                    <a:pt x="19483" y="616608"/>
                  </a:lnTo>
                  <a:cubicBezTo>
                    <a:pt x="7421" y="609590"/>
                    <a:pt x="0" y="596687"/>
                    <a:pt x="0" y="582731"/>
                  </a:cubicBezTo>
                  <a:lnTo>
                    <a:pt x="0" y="221413"/>
                  </a:lnTo>
                  <a:cubicBezTo>
                    <a:pt x="0" y="207457"/>
                    <a:pt x="7421" y="194554"/>
                    <a:pt x="19483" y="187536"/>
                  </a:cubicBezTo>
                  <a:lnTo>
                    <a:pt x="329767" y="7008"/>
                  </a:lnTo>
                  <a:cubicBezTo>
                    <a:pt x="341811" y="0"/>
                    <a:pt x="356689" y="0"/>
                    <a:pt x="368733" y="7008"/>
                  </a:cubicBezTo>
                  <a:close/>
                </a:path>
              </a:pathLst>
            </a:custGeom>
            <a:blipFill>
              <a:blip r:embed="rId5"/>
              <a:stretch>
                <a:fillRect l="-94590" t="-759" r="-19904" b="-3332"/>
              </a:stretch>
            </a:blipFill>
          </p:spPr>
          <p:txBody>
            <a:bodyPr/>
            <a:lstStyle/>
            <a:p>
              <a:endParaRPr lang="en-US"/>
            </a:p>
          </p:txBody>
        </p:sp>
      </p:grpSp>
      <p:sp>
        <p:nvSpPr>
          <p:cNvPr id="16" name="TextBox 16"/>
          <p:cNvSpPr txBox="1"/>
          <p:nvPr/>
        </p:nvSpPr>
        <p:spPr>
          <a:xfrm>
            <a:off x="509185" y="1346127"/>
            <a:ext cx="10346680" cy="1345540"/>
          </a:xfrm>
          <a:prstGeom prst="rect">
            <a:avLst/>
          </a:prstGeom>
        </p:spPr>
        <p:txBody>
          <a:bodyPr lIns="0" tIns="0" rIns="0" bIns="0" rtlCol="0" anchor="t">
            <a:spAutoFit/>
          </a:bodyPr>
          <a:lstStyle/>
          <a:p>
            <a:pPr marL="0" lvl="0" indent="0" algn="l">
              <a:lnSpc>
                <a:spcPts val="10303"/>
              </a:lnSpc>
            </a:pPr>
            <a:r>
              <a:rPr lang="en-US" sz="9540" b="1" spc="-238">
                <a:solidFill>
                  <a:srgbClr val="112D4E"/>
                </a:solidFill>
                <a:latin typeface="Barlow Bold"/>
                <a:ea typeface="Barlow Bold"/>
                <a:cs typeface="Barlow Bold"/>
                <a:sym typeface="Barlow Bold"/>
              </a:rPr>
              <a:t>Acknowledgements</a:t>
            </a:r>
          </a:p>
        </p:txBody>
      </p:sp>
      <p:sp>
        <p:nvSpPr>
          <p:cNvPr id="17" name="TextBox 17"/>
          <p:cNvSpPr txBox="1"/>
          <p:nvPr/>
        </p:nvSpPr>
        <p:spPr>
          <a:xfrm>
            <a:off x="466082" y="3901342"/>
            <a:ext cx="11900074" cy="6676055"/>
          </a:xfrm>
          <a:prstGeom prst="rect">
            <a:avLst/>
          </a:prstGeom>
        </p:spPr>
        <p:txBody>
          <a:bodyPr lIns="0" tIns="0" rIns="0" bIns="0" rtlCol="0" anchor="t">
            <a:spAutoFit/>
          </a:bodyPr>
          <a:lstStyle/>
          <a:p>
            <a:pPr algn="l">
              <a:lnSpc>
                <a:spcPts val="4850"/>
              </a:lnSpc>
            </a:pPr>
            <a:r>
              <a:rPr lang="en-US" sz="3070" spc="-30">
                <a:solidFill>
                  <a:srgbClr val="000000"/>
                </a:solidFill>
                <a:latin typeface="Clear Sans"/>
                <a:ea typeface="Clear Sans"/>
                <a:cs typeface="Clear Sans"/>
                <a:sym typeface="Clear Sans"/>
              </a:rPr>
              <a:t>The Maine Local Emergency Handbook was originally created in 1998, updated by MEMA in 2006 and updated by the County EMA Directors Council in 2018. </a:t>
            </a:r>
          </a:p>
          <a:p>
            <a:pPr algn="l">
              <a:lnSpc>
                <a:spcPts val="4850"/>
              </a:lnSpc>
            </a:pPr>
            <a:endParaRPr lang="en-US" sz="3070" spc="-30">
              <a:solidFill>
                <a:srgbClr val="000000"/>
              </a:solidFill>
              <a:latin typeface="Clear Sans"/>
              <a:ea typeface="Clear Sans"/>
              <a:cs typeface="Clear Sans"/>
              <a:sym typeface="Clear Sans"/>
            </a:endParaRPr>
          </a:p>
          <a:p>
            <a:pPr algn="l">
              <a:lnSpc>
                <a:spcPts val="4850"/>
              </a:lnSpc>
            </a:pPr>
            <a:r>
              <a:rPr lang="en-US" sz="3070" spc="-30">
                <a:solidFill>
                  <a:srgbClr val="000000"/>
                </a:solidFill>
                <a:latin typeface="Clear Sans"/>
                <a:ea typeface="Clear Sans"/>
                <a:cs typeface="Clear Sans"/>
                <a:sym typeface="Clear Sans"/>
              </a:rPr>
              <a:t>It was most recently updated through a collaborative partnership between the Maine Emergency Management Agency (MEMA), the Maine Association of Local Emergency Managers (MALEM), and the Maine County EMA Director’s Council. The handbook was updated in 2023 to reflect current information and emergency management best practices.</a:t>
            </a:r>
          </a:p>
          <a:p>
            <a:pPr marL="0" lvl="0" indent="0" algn="l">
              <a:lnSpc>
                <a:spcPts val="4850"/>
              </a:lnSpc>
            </a:pPr>
            <a:endParaRPr lang="en-US" sz="3070" spc="-30">
              <a:solidFill>
                <a:srgbClr val="000000"/>
              </a:solidFill>
              <a:latin typeface="Clear Sans"/>
              <a:ea typeface="Clear Sans"/>
              <a:cs typeface="Clear Sans"/>
              <a:sym typeface="Clear San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grpSp>
        <p:nvGrpSpPr>
          <p:cNvPr id="2" name="Group 2"/>
          <p:cNvGrpSpPr/>
          <p:nvPr/>
        </p:nvGrpSpPr>
        <p:grpSpPr>
          <a:xfrm>
            <a:off x="-3368901" y="-661442"/>
            <a:ext cx="11627237" cy="11197896"/>
            <a:chOff x="0" y="0"/>
            <a:chExt cx="924493" cy="890355"/>
          </a:xfrm>
        </p:grpSpPr>
        <p:sp>
          <p:nvSpPr>
            <p:cNvPr id="3" name="Freeform 3"/>
            <p:cNvSpPr/>
            <p:nvPr/>
          </p:nvSpPr>
          <p:spPr>
            <a:xfrm>
              <a:off x="5952" y="0"/>
              <a:ext cx="912589" cy="890355"/>
            </a:xfrm>
            <a:custGeom>
              <a:avLst/>
              <a:gdLst/>
              <a:ahLst/>
              <a:cxnLst/>
              <a:rect l="l" t="t" r="r" b="b"/>
              <a:pathLst>
                <a:path w="912589" h="890355">
                  <a:moveTo>
                    <a:pt x="902228" y="480916"/>
                  </a:moveTo>
                  <a:lnTo>
                    <a:pt x="731653" y="854617"/>
                  </a:lnTo>
                  <a:cubicBezTo>
                    <a:pt x="721716" y="876388"/>
                    <a:pt x="699987" y="890355"/>
                    <a:pt x="676056" y="890355"/>
                  </a:cubicBezTo>
                  <a:lnTo>
                    <a:pt x="236533" y="890355"/>
                  </a:lnTo>
                  <a:cubicBezTo>
                    <a:pt x="212602" y="890355"/>
                    <a:pt x="190873" y="876388"/>
                    <a:pt x="180936" y="854617"/>
                  </a:cubicBezTo>
                  <a:lnTo>
                    <a:pt x="10360" y="480916"/>
                  </a:lnTo>
                  <a:cubicBezTo>
                    <a:pt x="0" y="458217"/>
                    <a:pt x="0" y="432139"/>
                    <a:pt x="10360" y="409440"/>
                  </a:cubicBezTo>
                  <a:lnTo>
                    <a:pt x="180936" y="35738"/>
                  </a:lnTo>
                  <a:cubicBezTo>
                    <a:pt x="190873" y="13968"/>
                    <a:pt x="212602" y="0"/>
                    <a:pt x="236533" y="0"/>
                  </a:cubicBezTo>
                  <a:lnTo>
                    <a:pt x="676056" y="0"/>
                  </a:lnTo>
                  <a:cubicBezTo>
                    <a:pt x="699987" y="0"/>
                    <a:pt x="721716" y="13968"/>
                    <a:pt x="731653" y="35738"/>
                  </a:cubicBezTo>
                  <a:lnTo>
                    <a:pt x="902228" y="409440"/>
                  </a:lnTo>
                  <a:cubicBezTo>
                    <a:pt x="912589" y="432139"/>
                    <a:pt x="912589" y="458217"/>
                    <a:pt x="902228" y="480916"/>
                  </a:cubicBezTo>
                  <a:close/>
                </a:path>
              </a:pathLst>
            </a:custGeom>
            <a:gradFill rotWithShape="1">
              <a:gsLst>
                <a:gs pos="0">
                  <a:srgbClr val="FFB613">
                    <a:alpha val="100000"/>
                  </a:srgbClr>
                </a:gs>
                <a:gs pos="100000">
                  <a:srgbClr val="FFE42F">
                    <a:alpha val="100000"/>
                  </a:srgbClr>
                </a:gs>
              </a:gsLst>
              <a:lin ang="5400000"/>
            </a:gradFill>
            <a:ln cap="rnd">
              <a:noFill/>
              <a:prstDash val="solid"/>
              <a:round/>
            </a:ln>
          </p:spPr>
          <p:txBody>
            <a:bodyPr/>
            <a:lstStyle/>
            <a:p>
              <a:endParaRPr lang="en-US"/>
            </a:p>
          </p:txBody>
        </p:sp>
        <p:sp>
          <p:nvSpPr>
            <p:cNvPr id="4" name="TextBox 4"/>
            <p:cNvSpPr txBox="1"/>
            <p:nvPr/>
          </p:nvSpPr>
          <p:spPr>
            <a:xfrm>
              <a:off x="114300" y="-38100"/>
              <a:ext cx="695893" cy="928455"/>
            </a:xfrm>
            <a:prstGeom prst="rect">
              <a:avLst/>
            </a:prstGeom>
          </p:spPr>
          <p:txBody>
            <a:bodyPr lIns="50800" tIns="50800" rIns="50800" bIns="50800" rtlCol="0" anchor="ctr"/>
            <a:lstStyle/>
            <a:p>
              <a:pPr algn="ctr">
                <a:lnSpc>
                  <a:spcPts val="2659"/>
                </a:lnSpc>
              </a:pPr>
              <a:endParaRPr/>
            </a:p>
          </p:txBody>
        </p:sp>
      </p:grpSp>
      <p:sp>
        <p:nvSpPr>
          <p:cNvPr id="5" name="AutoShape 5"/>
          <p:cNvSpPr/>
          <p:nvPr/>
        </p:nvSpPr>
        <p:spPr>
          <a:xfrm flipH="1" flipV="1">
            <a:off x="9519338" y="2030213"/>
            <a:ext cx="9525" cy="5745225"/>
          </a:xfrm>
          <a:prstGeom prst="line">
            <a:avLst/>
          </a:prstGeom>
          <a:ln w="19050" cap="flat">
            <a:solidFill>
              <a:srgbClr val="44A9EF"/>
            </a:solidFill>
            <a:prstDash val="solid"/>
            <a:headEnd type="none" w="sm" len="sm"/>
            <a:tailEnd type="none" w="sm" len="sm"/>
          </a:ln>
        </p:spPr>
        <p:txBody>
          <a:bodyPr/>
          <a:lstStyle/>
          <a:p>
            <a:endParaRPr lang="en-US"/>
          </a:p>
        </p:txBody>
      </p:sp>
      <p:grpSp>
        <p:nvGrpSpPr>
          <p:cNvPr id="6" name="Group 6"/>
          <p:cNvGrpSpPr/>
          <p:nvPr/>
        </p:nvGrpSpPr>
        <p:grpSpPr>
          <a:xfrm>
            <a:off x="8896350" y="1387593"/>
            <a:ext cx="1188826" cy="1021647"/>
            <a:chOff x="0" y="0"/>
            <a:chExt cx="812800" cy="698500"/>
          </a:xfrm>
        </p:grpSpPr>
        <p:sp>
          <p:nvSpPr>
            <p:cNvPr id="7" name="Freeform 7"/>
            <p:cNvSpPr/>
            <p:nvPr/>
          </p:nvSpPr>
          <p:spPr>
            <a:xfrm>
              <a:off x="8754" y="0"/>
              <a:ext cx="795293" cy="698500"/>
            </a:xfrm>
            <a:custGeom>
              <a:avLst/>
              <a:gdLst/>
              <a:ahLst/>
              <a:cxnLst/>
              <a:rect l="l" t="t" r="r" b="b"/>
              <a:pathLst>
                <a:path w="795293" h="698500">
                  <a:moveTo>
                    <a:pt x="781121" y="388652"/>
                  </a:moveTo>
                  <a:lnTo>
                    <a:pt x="623771" y="659098"/>
                  </a:lnTo>
                  <a:cubicBezTo>
                    <a:pt x="609578" y="683493"/>
                    <a:pt x="583483" y="698500"/>
                    <a:pt x="555260" y="698500"/>
                  </a:cubicBezTo>
                  <a:lnTo>
                    <a:pt x="240032" y="698500"/>
                  </a:lnTo>
                  <a:cubicBezTo>
                    <a:pt x="211809" y="698500"/>
                    <a:pt x="185714" y="683493"/>
                    <a:pt x="171521" y="659098"/>
                  </a:cubicBezTo>
                  <a:lnTo>
                    <a:pt x="14171" y="388652"/>
                  </a:lnTo>
                  <a:cubicBezTo>
                    <a:pt x="0" y="364295"/>
                    <a:pt x="0" y="334205"/>
                    <a:pt x="14171" y="309848"/>
                  </a:cubicBezTo>
                  <a:lnTo>
                    <a:pt x="171521" y="39402"/>
                  </a:lnTo>
                  <a:cubicBezTo>
                    <a:pt x="185714" y="15007"/>
                    <a:pt x="211809" y="0"/>
                    <a:pt x="240032" y="0"/>
                  </a:cubicBezTo>
                  <a:lnTo>
                    <a:pt x="555260" y="0"/>
                  </a:lnTo>
                  <a:cubicBezTo>
                    <a:pt x="583483" y="0"/>
                    <a:pt x="609578" y="15007"/>
                    <a:pt x="623771" y="39402"/>
                  </a:cubicBezTo>
                  <a:lnTo>
                    <a:pt x="781121" y="309848"/>
                  </a:lnTo>
                  <a:cubicBezTo>
                    <a:pt x="795292" y="334205"/>
                    <a:pt x="795292" y="364295"/>
                    <a:pt x="781121" y="388652"/>
                  </a:cubicBezTo>
                  <a:close/>
                </a:path>
              </a:pathLst>
            </a:custGeom>
            <a:gradFill rotWithShape="1">
              <a:gsLst>
                <a:gs pos="0">
                  <a:srgbClr val="51AFFF">
                    <a:alpha val="100000"/>
                  </a:srgbClr>
                </a:gs>
                <a:gs pos="100000">
                  <a:srgbClr val="3183ED">
                    <a:alpha val="100000"/>
                  </a:srgbClr>
                </a:gs>
              </a:gsLst>
              <a:path path="circle">
                <a:fillToRect l="50000" t="50000" r="50000" b="50000"/>
              </a:path>
            </a:gradFill>
          </p:spPr>
          <p:txBody>
            <a:bodyPr/>
            <a:lstStyle/>
            <a:p>
              <a:endParaRPr lang="en-US"/>
            </a:p>
          </p:txBody>
        </p:sp>
        <p:sp>
          <p:nvSpPr>
            <p:cNvPr id="8" name="TextBox 8"/>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8896350" y="3541412"/>
            <a:ext cx="1188826" cy="1021647"/>
            <a:chOff x="0" y="0"/>
            <a:chExt cx="812800" cy="698500"/>
          </a:xfrm>
        </p:grpSpPr>
        <p:sp>
          <p:nvSpPr>
            <p:cNvPr id="10" name="Freeform 10"/>
            <p:cNvSpPr/>
            <p:nvPr/>
          </p:nvSpPr>
          <p:spPr>
            <a:xfrm>
              <a:off x="8754" y="0"/>
              <a:ext cx="795293" cy="698500"/>
            </a:xfrm>
            <a:custGeom>
              <a:avLst/>
              <a:gdLst/>
              <a:ahLst/>
              <a:cxnLst/>
              <a:rect l="l" t="t" r="r" b="b"/>
              <a:pathLst>
                <a:path w="795293" h="698500">
                  <a:moveTo>
                    <a:pt x="781121" y="388652"/>
                  </a:moveTo>
                  <a:lnTo>
                    <a:pt x="623771" y="659098"/>
                  </a:lnTo>
                  <a:cubicBezTo>
                    <a:pt x="609578" y="683493"/>
                    <a:pt x="583483" y="698500"/>
                    <a:pt x="555260" y="698500"/>
                  </a:cubicBezTo>
                  <a:lnTo>
                    <a:pt x="240032" y="698500"/>
                  </a:lnTo>
                  <a:cubicBezTo>
                    <a:pt x="211809" y="698500"/>
                    <a:pt x="185714" y="683493"/>
                    <a:pt x="171521" y="659098"/>
                  </a:cubicBezTo>
                  <a:lnTo>
                    <a:pt x="14171" y="388652"/>
                  </a:lnTo>
                  <a:cubicBezTo>
                    <a:pt x="0" y="364295"/>
                    <a:pt x="0" y="334205"/>
                    <a:pt x="14171" y="309848"/>
                  </a:cubicBezTo>
                  <a:lnTo>
                    <a:pt x="171521" y="39402"/>
                  </a:lnTo>
                  <a:cubicBezTo>
                    <a:pt x="185714" y="15007"/>
                    <a:pt x="211809" y="0"/>
                    <a:pt x="240032" y="0"/>
                  </a:cubicBezTo>
                  <a:lnTo>
                    <a:pt x="555260" y="0"/>
                  </a:lnTo>
                  <a:cubicBezTo>
                    <a:pt x="583483" y="0"/>
                    <a:pt x="609578" y="15007"/>
                    <a:pt x="623771" y="39402"/>
                  </a:cubicBezTo>
                  <a:lnTo>
                    <a:pt x="781121" y="309848"/>
                  </a:lnTo>
                  <a:cubicBezTo>
                    <a:pt x="795292" y="334205"/>
                    <a:pt x="795292" y="364295"/>
                    <a:pt x="781121" y="388652"/>
                  </a:cubicBezTo>
                  <a:close/>
                </a:path>
              </a:pathLst>
            </a:custGeom>
            <a:gradFill rotWithShape="1">
              <a:gsLst>
                <a:gs pos="0">
                  <a:srgbClr val="51AFFF">
                    <a:alpha val="100000"/>
                  </a:srgbClr>
                </a:gs>
                <a:gs pos="100000">
                  <a:srgbClr val="3183ED">
                    <a:alpha val="100000"/>
                  </a:srgbClr>
                </a:gs>
              </a:gsLst>
              <a:path path="circle">
                <a:fillToRect l="50000" t="50000" r="50000" b="50000"/>
              </a:path>
            </a:gradFill>
          </p:spPr>
          <p:txBody>
            <a:bodyPr/>
            <a:lstStyle/>
            <a:p>
              <a:endParaRPr lang="en-US"/>
            </a:p>
          </p:txBody>
        </p:sp>
        <p:sp>
          <p:nvSpPr>
            <p:cNvPr id="11" name="TextBox 11"/>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8896350" y="5695230"/>
            <a:ext cx="1188826" cy="1021647"/>
            <a:chOff x="0" y="0"/>
            <a:chExt cx="812800" cy="698500"/>
          </a:xfrm>
        </p:grpSpPr>
        <p:sp>
          <p:nvSpPr>
            <p:cNvPr id="13" name="Freeform 13"/>
            <p:cNvSpPr/>
            <p:nvPr/>
          </p:nvSpPr>
          <p:spPr>
            <a:xfrm>
              <a:off x="8754" y="0"/>
              <a:ext cx="795293" cy="698500"/>
            </a:xfrm>
            <a:custGeom>
              <a:avLst/>
              <a:gdLst/>
              <a:ahLst/>
              <a:cxnLst/>
              <a:rect l="l" t="t" r="r" b="b"/>
              <a:pathLst>
                <a:path w="795293" h="698500">
                  <a:moveTo>
                    <a:pt x="781121" y="388652"/>
                  </a:moveTo>
                  <a:lnTo>
                    <a:pt x="623771" y="659098"/>
                  </a:lnTo>
                  <a:cubicBezTo>
                    <a:pt x="609578" y="683493"/>
                    <a:pt x="583483" y="698500"/>
                    <a:pt x="555260" y="698500"/>
                  </a:cubicBezTo>
                  <a:lnTo>
                    <a:pt x="240032" y="698500"/>
                  </a:lnTo>
                  <a:cubicBezTo>
                    <a:pt x="211809" y="698500"/>
                    <a:pt x="185714" y="683493"/>
                    <a:pt x="171521" y="659098"/>
                  </a:cubicBezTo>
                  <a:lnTo>
                    <a:pt x="14171" y="388652"/>
                  </a:lnTo>
                  <a:cubicBezTo>
                    <a:pt x="0" y="364295"/>
                    <a:pt x="0" y="334205"/>
                    <a:pt x="14171" y="309848"/>
                  </a:cubicBezTo>
                  <a:lnTo>
                    <a:pt x="171521" y="39402"/>
                  </a:lnTo>
                  <a:cubicBezTo>
                    <a:pt x="185714" y="15007"/>
                    <a:pt x="211809" y="0"/>
                    <a:pt x="240032" y="0"/>
                  </a:cubicBezTo>
                  <a:lnTo>
                    <a:pt x="555260" y="0"/>
                  </a:lnTo>
                  <a:cubicBezTo>
                    <a:pt x="583483" y="0"/>
                    <a:pt x="609578" y="15007"/>
                    <a:pt x="623771" y="39402"/>
                  </a:cubicBezTo>
                  <a:lnTo>
                    <a:pt x="781121" y="309848"/>
                  </a:lnTo>
                  <a:cubicBezTo>
                    <a:pt x="795292" y="334205"/>
                    <a:pt x="795292" y="364295"/>
                    <a:pt x="781121" y="388652"/>
                  </a:cubicBezTo>
                  <a:close/>
                </a:path>
              </a:pathLst>
            </a:custGeom>
            <a:gradFill rotWithShape="1">
              <a:gsLst>
                <a:gs pos="0">
                  <a:srgbClr val="51AFFF">
                    <a:alpha val="100000"/>
                  </a:srgbClr>
                </a:gs>
                <a:gs pos="100000">
                  <a:srgbClr val="3183ED">
                    <a:alpha val="100000"/>
                  </a:srgbClr>
                </a:gs>
              </a:gsLst>
              <a:path path="circle">
                <a:fillToRect l="50000" t="50000" r="50000" b="50000"/>
              </a:path>
            </a:gradFill>
          </p:spPr>
          <p:txBody>
            <a:bodyPr/>
            <a:lstStyle/>
            <a:p>
              <a:endParaRPr lang="en-US"/>
            </a:p>
          </p:txBody>
        </p:sp>
        <p:sp>
          <p:nvSpPr>
            <p:cNvPr id="14" name="TextBox 14"/>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8896350" y="7849049"/>
            <a:ext cx="1188826" cy="1021647"/>
            <a:chOff x="0" y="0"/>
            <a:chExt cx="812800" cy="698500"/>
          </a:xfrm>
        </p:grpSpPr>
        <p:sp>
          <p:nvSpPr>
            <p:cNvPr id="16" name="Freeform 16"/>
            <p:cNvSpPr/>
            <p:nvPr/>
          </p:nvSpPr>
          <p:spPr>
            <a:xfrm>
              <a:off x="8754" y="0"/>
              <a:ext cx="795293" cy="698500"/>
            </a:xfrm>
            <a:custGeom>
              <a:avLst/>
              <a:gdLst/>
              <a:ahLst/>
              <a:cxnLst/>
              <a:rect l="l" t="t" r="r" b="b"/>
              <a:pathLst>
                <a:path w="795293" h="698500">
                  <a:moveTo>
                    <a:pt x="781121" y="388652"/>
                  </a:moveTo>
                  <a:lnTo>
                    <a:pt x="623771" y="659098"/>
                  </a:lnTo>
                  <a:cubicBezTo>
                    <a:pt x="609578" y="683493"/>
                    <a:pt x="583483" y="698500"/>
                    <a:pt x="555260" y="698500"/>
                  </a:cubicBezTo>
                  <a:lnTo>
                    <a:pt x="240032" y="698500"/>
                  </a:lnTo>
                  <a:cubicBezTo>
                    <a:pt x="211809" y="698500"/>
                    <a:pt x="185714" y="683493"/>
                    <a:pt x="171521" y="659098"/>
                  </a:cubicBezTo>
                  <a:lnTo>
                    <a:pt x="14171" y="388652"/>
                  </a:lnTo>
                  <a:cubicBezTo>
                    <a:pt x="0" y="364295"/>
                    <a:pt x="0" y="334205"/>
                    <a:pt x="14171" y="309848"/>
                  </a:cubicBezTo>
                  <a:lnTo>
                    <a:pt x="171521" y="39402"/>
                  </a:lnTo>
                  <a:cubicBezTo>
                    <a:pt x="185714" y="15007"/>
                    <a:pt x="211809" y="0"/>
                    <a:pt x="240032" y="0"/>
                  </a:cubicBezTo>
                  <a:lnTo>
                    <a:pt x="555260" y="0"/>
                  </a:lnTo>
                  <a:cubicBezTo>
                    <a:pt x="583483" y="0"/>
                    <a:pt x="609578" y="15007"/>
                    <a:pt x="623771" y="39402"/>
                  </a:cubicBezTo>
                  <a:lnTo>
                    <a:pt x="781121" y="309848"/>
                  </a:lnTo>
                  <a:cubicBezTo>
                    <a:pt x="795292" y="334205"/>
                    <a:pt x="795292" y="364295"/>
                    <a:pt x="781121" y="388652"/>
                  </a:cubicBezTo>
                  <a:close/>
                </a:path>
              </a:pathLst>
            </a:custGeom>
            <a:gradFill rotWithShape="1">
              <a:gsLst>
                <a:gs pos="0">
                  <a:srgbClr val="51AFFF">
                    <a:alpha val="100000"/>
                  </a:srgbClr>
                </a:gs>
                <a:gs pos="100000">
                  <a:srgbClr val="3183ED">
                    <a:alpha val="100000"/>
                  </a:srgbClr>
                </a:gs>
              </a:gsLst>
              <a:path path="circle">
                <a:fillToRect l="50000" t="50000" r="50000" b="50000"/>
              </a:path>
            </a:gradFill>
          </p:spPr>
          <p:txBody>
            <a:bodyPr/>
            <a:lstStyle/>
            <a:p>
              <a:endParaRPr lang="en-US"/>
            </a:p>
          </p:txBody>
        </p:sp>
        <p:sp>
          <p:nvSpPr>
            <p:cNvPr id="17" name="TextBox 17"/>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3769592" y="-5272948"/>
            <a:ext cx="7129508" cy="6126921"/>
            <a:chOff x="0" y="0"/>
            <a:chExt cx="812800" cy="698500"/>
          </a:xfrm>
        </p:grpSpPr>
        <p:sp>
          <p:nvSpPr>
            <p:cNvPr id="19" name="Freeform 19"/>
            <p:cNvSpPr/>
            <p:nvPr/>
          </p:nvSpPr>
          <p:spPr>
            <a:xfrm>
              <a:off x="7507" y="0"/>
              <a:ext cx="797787" cy="698500"/>
            </a:xfrm>
            <a:custGeom>
              <a:avLst/>
              <a:gdLst/>
              <a:ahLst/>
              <a:cxnLst/>
              <a:rect l="l" t="t" r="r" b="b"/>
              <a:pathLst>
                <a:path w="797787" h="698500">
                  <a:moveTo>
                    <a:pt x="785634" y="383039"/>
                  </a:moveTo>
                  <a:lnTo>
                    <a:pt x="621752" y="664711"/>
                  </a:lnTo>
                  <a:cubicBezTo>
                    <a:pt x="609581" y="685630"/>
                    <a:pt x="587204" y="698500"/>
                    <a:pt x="563001" y="698500"/>
                  </a:cubicBezTo>
                  <a:lnTo>
                    <a:pt x="234785" y="698500"/>
                  </a:lnTo>
                  <a:cubicBezTo>
                    <a:pt x="210582" y="698500"/>
                    <a:pt x="188205" y="685630"/>
                    <a:pt x="176034" y="664711"/>
                  </a:cubicBezTo>
                  <a:lnTo>
                    <a:pt x="12152" y="383039"/>
                  </a:lnTo>
                  <a:cubicBezTo>
                    <a:pt x="0" y="362152"/>
                    <a:pt x="0" y="336348"/>
                    <a:pt x="12152" y="315461"/>
                  </a:cubicBezTo>
                  <a:lnTo>
                    <a:pt x="176034" y="33789"/>
                  </a:lnTo>
                  <a:cubicBezTo>
                    <a:pt x="188205" y="12870"/>
                    <a:pt x="210582" y="0"/>
                    <a:pt x="234785" y="0"/>
                  </a:cubicBezTo>
                  <a:lnTo>
                    <a:pt x="563001" y="0"/>
                  </a:lnTo>
                  <a:cubicBezTo>
                    <a:pt x="587204" y="0"/>
                    <a:pt x="609581" y="12870"/>
                    <a:pt x="621752" y="33789"/>
                  </a:cubicBezTo>
                  <a:lnTo>
                    <a:pt x="785634" y="315461"/>
                  </a:lnTo>
                  <a:cubicBezTo>
                    <a:pt x="797786" y="336348"/>
                    <a:pt x="797786" y="362152"/>
                    <a:pt x="785634" y="383039"/>
                  </a:cubicBezTo>
                  <a:close/>
                </a:path>
              </a:pathLst>
            </a:custGeom>
            <a:solidFill>
              <a:srgbClr val="000000">
                <a:alpha val="0"/>
              </a:srgbClr>
            </a:solidFill>
            <a:ln w="66675" cap="rnd">
              <a:gradFill>
                <a:gsLst>
                  <a:gs pos="0">
                    <a:srgbClr val="112D4E">
                      <a:alpha val="100000"/>
                    </a:srgbClr>
                  </a:gs>
                  <a:gs pos="50000">
                    <a:srgbClr val="255389">
                      <a:alpha val="100000"/>
                    </a:srgbClr>
                  </a:gs>
                  <a:gs pos="100000">
                    <a:srgbClr val="2A96E4">
                      <a:alpha val="100000"/>
                    </a:srgbClr>
                  </a:gs>
                </a:gsLst>
                <a:lin ang="5400000"/>
              </a:gradFill>
              <a:prstDash val="solid"/>
              <a:round/>
            </a:ln>
          </p:spPr>
          <p:txBody>
            <a:bodyPr/>
            <a:lstStyle/>
            <a:p>
              <a:endParaRPr lang="en-US"/>
            </a:p>
          </p:txBody>
        </p:sp>
        <p:sp>
          <p:nvSpPr>
            <p:cNvPr id="20" name="TextBox 20"/>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sp>
        <p:nvSpPr>
          <p:cNvPr id="21" name="Freeform 21"/>
          <p:cNvSpPr/>
          <p:nvPr/>
        </p:nvSpPr>
        <p:spPr>
          <a:xfrm>
            <a:off x="9149985" y="3749969"/>
            <a:ext cx="662505" cy="623583"/>
          </a:xfrm>
          <a:custGeom>
            <a:avLst/>
            <a:gdLst/>
            <a:ahLst/>
            <a:cxnLst/>
            <a:rect l="l" t="t" r="r" b="b"/>
            <a:pathLst>
              <a:path w="662505" h="623583">
                <a:moveTo>
                  <a:pt x="0" y="0"/>
                </a:moveTo>
                <a:lnTo>
                  <a:pt x="662506" y="0"/>
                </a:lnTo>
                <a:lnTo>
                  <a:pt x="662506" y="623583"/>
                </a:lnTo>
                <a:lnTo>
                  <a:pt x="0" y="6235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2" name="Freeform 22"/>
          <p:cNvSpPr/>
          <p:nvPr/>
        </p:nvSpPr>
        <p:spPr>
          <a:xfrm>
            <a:off x="9214272" y="1595521"/>
            <a:ext cx="598219" cy="605791"/>
          </a:xfrm>
          <a:custGeom>
            <a:avLst/>
            <a:gdLst/>
            <a:ahLst/>
            <a:cxnLst/>
            <a:rect l="l" t="t" r="r" b="b"/>
            <a:pathLst>
              <a:path w="598219" h="605791">
                <a:moveTo>
                  <a:pt x="0" y="0"/>
                </a:moveTo>
                <a:lnTo>
                  <a:pt x="598219" y="0"/>
                </a:lnTo>
                <a:lnTo>
                  <a:pt x="598219" y="605791"/>
                </a:lnTo>
                <a:lnTo>
                  <a:pt x="0" y="60579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3" name="Freeform 23"/>
          <p:cNvSpPr/>
          <p:nvPr/>
        </p:nvSpPr>
        <p:spPr>
          <a:xfrm>
            <a:off x="9141943" y="5851531"/>
            <a:ext cx="697640" cy="789409"/>
          </a:xfrm>
          <a:custGeom>
            <a:avLst/>
            <a:gdLst/>
            <a:ahLst/>
            <a:cxnLst/>
            <a:rect l="l" t="t" r="r" b="b"/>
            <a:pathLst>
              <a:path w="697640" h="789409">
                <a:moveTo>
                  <a:pt x="0" y="0"/>
                </a:moveTo>
                <a:lnTo>
                  <a:pt x="697640" y="0"/>
                </a:lnTo>
                <a:lnTo>
                  <a:pt x="697640" y="789408"/>
                </a:lnTo>
                <a:lnTo>
                  <a:pt x="0" y="78940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4" name="Freeform 24"/>
          <p:cNvSpPr/>
          <p:nvPr/>
        </p:nvSpPr>
        <p:spPr>
          <a:xfrm>
            <a:off x="9197211" y="8099782"/>
            <a:ext cx="669465" cy="482014"/>
          </a:xfrm>
          <a:custGeom>
            <a:avLst/>
            <a:gdLst/>
            <a:ahLst/>
            <a:cxnLst/>
            <a:rect l="l" t="t" r="r" b="b"/>
            <a:pathLst>
              <a:path w="669465" h="482014">
                <a:moveTo>
                  <a:pt x="0" y="0"/>
                </a:moveTo>
                <a:lnTo>
                  <a:pt x="669464" y="0"/>
                </a:lnTo>
                <a:lnTo>
                  <a:pt x="669464" y="482014"/>
                </a:lnTo>
                <a:lnTo>
                  <a:pt x="0" y="48201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5" name="TextBox 25"/>
          <p:cNvSpPr txBox="1"/>
          <p:nvPr/>
        </p:nvSpPr>
        <p:spPr>
          <a:xfrm>
            <a:off x="633503" y="955823"/>
            <a:ext cx="6290770" cy="2285652"/>
          </a:xfrm>
          <a:prstGeom prst="rect">
            <a:avLst/>
          </a:prstGeom>
        </p:spPr>
        <p:txBody>
          <a:bodyPr lIns="0" tIns="0" rIns="0" bIns="0" rtlCol="0" anchor="t">
            <a:spAutoFit/>
          </a:bodyPr>
          <a:lstStyle/>
          <a:p>
            <a:pPr marL="0" lvl="0" indent="0" algn="l">
              <a:lnSpc>
                <a:spcPts val="8847"/>
              </a:lnSpc>
            </a:pPr>
            <a:r>
              <a:rPr lang="en-US" sz="8191" b="1" spc="-204">
                <a:solidFill>
                  <a:srgbClr val="112D4E"/>
                </a:solidFill>
                <a:latin typeface="Barlow Bold"/>
                <a:ea typeface="Barlow Bold"/>
                <a:cs typeface="Barlow Bold"/>
                <a:sym typeface="Barlow Bold"/>
              </a:rPr>
              <a:t>Presentation Objectives</a:t>
            </a:r>
          </a:p>
        </p:txBody>
      </p:sp>
      <p:sp>
        <p:nvSpPr>
          <p:cNvPr id="26" name="TextBox 26"/>
          <p:cNvSpPr txBox="1"/>
          <p:nvPr/>
        </p:nvSpPr>
        <p:spPr>
          <a:xfrm>
            <a:off x="10532851" y="1786567"/>
            <a:ext cx="7219819" cy="797671"/>
          </a:xfrm>
          <a:prstGeom prst="rect">
            <a:avLst/>
          </a:prstGeom>
        </p:spPr>
        <p:txBody>
          <a:bodyPr lIns="0" tIns="0" rIns="0" bIns="0" rtlCol="0" anchor="t">
            <a:spAutoFit/>
          </a:bodyPr>
          <a:lstStyle/>
          <a:p>
            <a:pPr marL="0" lvl="0" indent="0" algn="l">
              <a:lnSpc>
                <a:spcPts val="3283"/>
              </a:lnSpc>
            </a:pPr>
            <a:r>
              <a:rPr lang="en-US" sz="2345" spc="-44">
                <a:solidFill>
                  <a:srgbClr val="000000"/>
                </a:solidFill>
                <a:latin typeface="Clear Sans"/>
                <a:ea typeface="Clear Sans"/>
                <a:cs typeface="Clear Sans"/>
                <a:sym typeface="Clear Sans"/>
              </a:rPr>
              <a:t>Understand the purpose and intent of this resource, and walk through an overview of its 6 Chapters</a:t>
            </a:r>
          </a:p>
        </p:txBody>
      </p:sp>
      <p:sp>
        <p:nvSpPr>
          <p:cNvPr id="27" name="TextBox 27"/>
          <p:cNvSpPr txBox="1"/>
          <p:nvPr/>
        </p:nvSpPr>
        <p:spPr>
          <a:xfrm>
            <a:off x="10532851" y="1241200"/>
            <a:ext cx="7755149" cy="519000"/>
          </a:xfrm>
          <a:prstGeom prst="rect">
            <a:avLst/>
          </a:prstGeom>
        </p:spPr>
        <p:txBody>
          <a:bodyPr lIns="0" tIns="0" rIns="0" bIns="0" rtlCol="0" anchor="t">
            <a:spAutoFit/>
          </a:bodyPr>
          <a:lstStyle/>
          <a:p>
            <a:pPr marL="0" lvl="0" indent="0" algn="l">
              <a:lnSpc>
                <a:spcPts val="3949"/>
              </a:lnSpc>
            </a:pPr>
            <a:r>
              <a:rPr lang="en-US" sz="3656" b="1" spc="-91">
                <a:solidFill>
                  <a:srgbClr val="112D4E"/>
                </a:solidFill>
                <a:latin typeface="Barlow Bold"/>
                <a:ea typeface="Barlow Bold"/>
                <a:cs typeface="Barlow Bold"/>
                <a:sym typeface="Barlow Bold"/>
              </a:rPr>
              <a:t>Local Emergency Manager Handbook</a:t>
            </a:r>
          </a:p>
        </p:txBody>
      </p:sp>
      <p:sp>
        <p:nvSpPr>
          <p:cNvPr id="28" name="TextBox 28"/>
          <p:cNvSpPr txBox="1"/>
          <p:nvPr/>
        </p:nvSpPr>
        <p:spPr>
          <a:xfrm>
            <a:off x="10532851" y="3996402"/>
            <a:ext cx="7219819" cy="797671"/>
          </a:xfrm>
          <a:prstGeom prst="rect">
            <a:avLst/>
          </a:prstGeom>
        </p:spPr>
        <p:txBody>
          <a:bodyPr lIns="0" tIns="0" rIns="0" bIns="0" rtlCol="0" anchor="t">
            <a:spAutoFit/>
          </a:bodyPr>
          <a:lstStyle/>
          <a:p>
            <a:pPr marL="0" lvl="0" indent="0" algn="l">
              <a:lnSpc>
                <a:spcPts val="3283"/>
              </a:lnSpc>
            </a:pPr>
            <a:r>
              <a:rPr lang="en-US" sz="2345" spc="-44">
                <a:solidFill>
                  <a:srgbClr val="000000"/>
                </a:solidFill>
                <a:latin typeface="Clear Sans"/>
                <a:ea typeface="Clear Sans"/>
                <a:cs typeface="Clear Sans"/>
                <a:sym typeface="Clear Sans"/>
              </a:rPr>
              <a:t>Understand the state statutues which are applicable to Emergency Managers in Maine</a:t>
            </a:r>
          </a:p>
        </p:txBody>
      </p:sp>
      <p:sp>
        <p:nvSpPr>
          <p:cNvPr id="29" name="TextBox 29"/>
          <p:cNvSpPr txBox="1"/>
          <p:nvPr/>
        </p:nvSpPr>
        <p:spPr>
          <a:xfrm>
            <a:off x="10532851" y="3451035"/>
            <a:ext cx="6566951" cy="519000"/>
          </a:xfrm>
          <a:prstGeom prst="rect">
            <a:avLst/>
          </a:prstGeom>
        </p:spPr>
        <p:txBody>
          <a:bodyPr lIns="0" tIns="0" rIns="0" bIns="0" rtlCol="0" anchor="t">
            <a:spAutoFit/>
          </a:bodyPr>
          <a:lstStyle/>
          <a:p>
            <a:pPr marL="0" lvl="0" indent="0" algn="l">
              <a:lnSpc>
                <a:spcPts val="3949"/>
              </a:lnSpc>
            </a:pPr>
            <a:r>
              <a:rPr lang="en-US" sz="3656" b="1" spc="-91">
                <a:solidFill>
                  <a:srgbClr val="112D4E"/>
                </a:solidFill>
                <a:latin typeface="Barlow Bold"/>
                <a:ea typeface="Barlow Bold"/>
                <a:cs typeface="Barlow Bold"/>
                <a:sym typeface="Barlow Bold"/>
              </a:rPr>
              <a:t>Statutory Foundation</a:t>
            </a:r>
          </a:p>
        </p:txBody>
      </p:sp>
      <p:sp>
        <p:nvSpPr>
          <p:cNvPr id="30" name="TextBox 30"/>
          <p:cNvSpPr txBox="1"/>
          <p:nvPr/>
        </p:nvSpPr>
        <p:spPr>
          <a:xfrm>
            <a:off x="10532851" y="6206237"/>
            <a:ext cx="7219819" cy="797671"/>
          </a:xfrm>
          <a:prstGeom prst="rect">
            <a:avLst/>
          </a:prstGeom>
        </p:spPr>
        <p:txBody>
          <a:bodyPr lIns="0" tIns="0" rIns="0" bIns="0" rtlCol="0" anchor="t">
            <a:spAutoFit/>
          </a:bodyPr>
          <a:lstStyle/>
          <a:p>
            <a:pPr marL="0" lvl="0" indent="0" algn="l">
              <a:lnSpc>
                <a:spcPts val="3283"/>
              </a:lnSpc>
            </a:pPr>
            <a:r>
              <a:rPr lang="en-US" sz="2345" spc="-44">
                <a:solidFill>
                  <a:srgbClr val="000000"/>
                </a:solidFill>
                <a:latin typeface="Clear Sans"/>
                <a:ea typeface="Clear Sans"/>
                <a:cs typeface="Clear Sans"/>
                <a:sym typeface="Clear Sans"/>
              </a:rPr>
              <a:t>Define and apply the Whole Community Concept and its integral role in Emergency Management</a:t>
            </a:r>
          </a:p>
        </p:txBody>
      </p:sp>
      <p:sp>
        <p:nvSpPr>
          <p:cNvPr id="31" name="TextBox 31"/>
          <p:cNvSpPr txBox="1"/>
          <p:nvPr/>
        </p:nvSpPr>
        <p:spPr>
          <a:xfrm>
            <a:off x="10532851" y="5660869"/>
            <a:ext cx="6327222" cy="519000"/>
          </a:xfrm>
          <a:prstGeom prst="rect">
            <a:avLst/>
          </a:prstGeom>
        </p:spPr>
        <p:txBody>
          <a:bodyPr lIns="0" tIns="0" rIns="0" bIns="0" rtlCol="0" anchor="t">
            <a:spAutoFit/>
          </a:bodyPr>
          <a:lstStyle/>
          <a:p>
            <a:pPr marL="0" lvl="0" indent="0" algn="l">
              <a:lnSpc>
                <a:spcPts val="3949"/>
              </a:lnSpc>
            </a:pPr>
            <a:r>
              <a:rPr lang="en-US" sz="3656" b="1" spc="-91">
                <a:solidFill>
                  <a:srgbClr val="112D4E"/>
                </a:solidFill>
                <a:latin typeface="Barlow Bold"/>
                <a:ea typeface="Barlow Bold"/>
                <a:cs typeface="Barlow Bold"/>
                <a:sym typeface="Barlow Bold"/>
              </a:rPr>
              <a:t>Whole Community Concepts</a:t>
            </a:r>
          </a:p>
        </p:txBody>
      </p:sp>
      <p:sp>
        <p:nvSpPr>
          <p:cNvPr id="32" name="TextBox 32"/>
          <p:cNvSpPr txBox="1"/>
          <p:nvPr/>
        </p:nvSpPr>
        <p:spPr>
          <a:xfrm>
            <a:off x="10532851" y="8406546"/>
            <a:ext cx="7219819" cy="797671"/>
          </a:xfrm>
          <a:prstGeom prst="rect">
            <a:avLst/>
          </a:prstGeom>
        </p:spPr>
        <p:txBody>
          <a:bodyPr lIns="0" tIns="0" rIns="0" bIns="0" rtlCol="0" anchor="t">
            <a:spAutoFit/>
          </a:bodyPr>
          <a:lstStyle/>
          <a:p>
            <a:pPr marL="0" lvl="0" indent="0" algn="l">
              <a:lnSpc>
                <a:spcPts val="3283"/>
              </a:lnSpc>
            </a:pPr>
            <a:r>
              <a:rPr lang="en-US" sz="2345" spc="-44">
                <a:solidFill>
                  <a:srgbClr val="000000"/>
                </a:solidFill>
                <a:latin typeface="Clear Sans"/>
                <a:ea typeface="Clear Sans"/>
                <a:cs typeface="Clear Sans"/>
                <a:sym typeface="Clear Sans"/>
              </a:rPr>
              <a:t>Identify tools and resources which can support Emergency Managers in their duties</a:t>
            </a:r>
          </a:p>
        </p:txBody>
      </p:sp>
      <p:sp>
        <p:nvSpPr>
          <p:cNvPr id="33" name="TextBox 33"/>
          <p:cNvSpPr txBox="1"/>
          <p:nvPr/>
        </p:nvSpPr>
        <p:spPr>
          <a:xfrm>
            <a:off x="10532851" y="7870704"/>
            <a:ext cx="6327222" cy="519000"/>
          </a:xfrm>
          <a:prstGeom prst="rect">
            <a:avLst/>
          </a:prstGeom>
        </p:spPr>
        <p:txBody>
          <a:bodyPr lIns="0" tIns="0" rIns="0" bIns="0" rtlCol="0" anchor="t">
            <a:spAutoFit/>
          </a:bodyPr>
          <a:lstStyle/>
          <a:p>
            <a:pPr marL="0" lvl="0" indent="0" algn="l">
              <a:lnSpc>
                <a:spcPts val="3949"/>
              </a:lnSpc>
            </a:pPr>
            <a:r>
              <a:rPr lang="en-US" sz="3656" b="1" spc="-91">
                <a:solidFill>
                  <a:srgbClr val="112D4E"/>
                </a:solidFill>
                <a:latin typeface="Barlow Bold"/>
                <a:ea typeface="Barlow Bold"/>
                <a:cs typeface="Barlow Bold"/>
                <a:sym typeface="Barlow Bold"/>
              </a:rPr>
              <a:t>Tools and Resources</a:t>
            </a:r>
          </a:p>
        </p:txBody>
      </p:sp>
      <p:sp>
        <p:nvSpPr>
          <p:cNvPr id="34" name="Freeform 34"/>
          <p:cNvSpPr/>
          <p:nvPr/>
        </p:nvSpPr>
        <p:spPr>
          <a:xfrm>
            <a:off x="852578" y="5542232"/>
            <a:ext cx="7548472" cy="6859674"/>
          </a:xfrm>
          <a:custGeom>
            <a:avLst/>
            <a:gdLst/>
            <a:ahLst/>
            <a:cxnLst/>
            <a:rect l="l" t="t" r="r" b="b"/>
            <a:pathLst>
              <a:path w="7548472" h="6859674">
                <a:moveTo>
                  <a:pt x="0" y="0"/>
                </a:moveTo>
                <a:lnTo>
                  <a:pt x="7548472" y="0"/>
                </a:lnTo>
                <a:lnTo>
                  <a:pt x="7548472" y="6859675"/>
                </a:lnTo>
                <a:lnTo>
                  <a:pt x="0" y="6859675"/>
                </a:lnTo>
                <a:lnTo>
                  <a:pt x="0" y="0"/>
                </a:lnTo>
                <a:close/>
              </a:path>
            </a:pathLst>
          </a:custGeom>
          <a:blipFill>
            <a:blip r:embed="rId10"/>
            <a:stretch>
              <a:fillRect/>
            </a:stretch>
          </a:blipFill>
        </p:spPr>
        <p:txBody>
          <a:bodyPr/>
          <a:lstStyle/>
          <a:p>
            <a:endParaRPr lang="en-US"/>
          </a:p>
        </p:txBody>
      </p:sp>
      <p:grpSp>
        <p:nvGrpSpPr>
          <p:cNvPr id="35" name="Group 35"/>
          <p:cNvGrpSpPr/>
          <p:nvPr/>
        </p:nvGrpSpPr>
        <p:grpSpPr>
          <a:xfrm>
            <a:off x="633503" y="4563059"/>
            <a:ext cx="6769646" cy="5817665"/>
            <a:chOff x="0" y="0"/>
            <a:chExt cx="812800" cy="698500"/>
          </a:xfrm>
        </p:grpSpPr>
        <p:sp>
          <p:nvSpPr>
            <p:cNvPr id="36" name="Freeform 36"/>
            <p:cNvSpPr/>
            <p:nvPr/>
          </p:nvSpPr>
          <p:spPr>
            <a:xfrm>
              <a:off x="8345" y="0"/>
              <a:ext cx="796110" cy="698500"/>
            </a:xfrm>
            <a:custGeom>
              <a:avLst/>
              <a:gdLst/>
              <a:ahLst/>
              <a:cxnLst/>
              <a:rect l="l" t="t" r="r" b="b"/>
              <a:pathLst>
                <a:path w="796110" h="698500">
                  <a:moveTo>
                    <a:pt x="782600" y="386813"/>
                  </a:moveTo>
                  <a:lnTo>
                    <a:pt x="623110" y="660937"/>
                  </a:lnTo>
                  <a:cubicBezTo>
                    <a:pt x="609579" y="684193"/>
                    <a:pt x="584703" y="698500"/>
                    <a:pt x="557797" y="698500"/>
                  </a:cubicBezTo>
                  <a:lnTo>
                    <a:pt x="238313" y="698500"/>
                  </a:lnTo>
                  <a:cubicBezTo>
                    <a:pt x="211407" y="698500"/>
                    <a:pt x="186531" y="684193"/>
                    <a:pt x="173000" y="660937"/>
                  </a:cubicBezTo>
                  <a:lnTo>
                    <a:pt x="13510" y="386813"/>
                  </a:lnTo>
                  <a:cubicBezTo>
                    <a:pt x="0" y="363593"/>
                    <a:pt x="0" y="334907"/>
                    <a:pt x="13510" y="311687"/>
                  </a:cubicBezTo>
                  <a:lnTo>
                    <a:pt x="173000" y="37563"/>
                  </a:lnTo>
                  <a:cubicBezTo>
                    <a:pt x="186531" y="14307"/>
                    <a:pt x="211407" y="0"/>
                    <a:pt x="238313" y="0"/>
                  </a:cubicBezTo>
                  <a:lnTo>
                    <a:pt x="557797" y="0"/>
                  </a:lnTo>
                  <a:cubicBezTo>
                    <a:pt x="584703" y="0"/>
                    <a:pt x="609579" y="14307"/>
                    <a:pt x="623110" y="37563"/>
                  </a:cubicBezTo>
                  <a:lnTo>
                    <a:pt x="782600" y="311687"/>
                  </a:lnTo>
                  <a:cubicBezTo>
                    <a:pt x="796110" y="334907"/>
                    <a:pt x="796110" y="363593"/>
                    <a:pt x="782600" y="386813"/>
                  </a:cubicBezTo>
                  <a:close/>
                </a:path>
              </a:pathLst>
            </a:custGeom>
            <a:gradFill rotWithShape="1">
              <a:gsLst>
                <a:gs pos="0">
                  <a:srgbClr val="3183ED">
                    <a:alpha val="100000"/>
                  </a:srgbClr>
                </a:gs>
                <a:gs pos="100000">
                  <a:srgbClr val="86E2FF">
                    <a:alpha val="100000"/>
                  </a:srgbClr>
                </a:gs>
              </a:gsLst>
              <a:lin ang="5400000"/>
            </a:gradFill>
          </p:spPr>
          <p:txBody>
            <a:bodyPr/>
            <a:lstStyle/>
            <a:p>
              <a:endParaRPr lang="en-US"/>
            </a:p>
          </p:txBody>
        </p:sp>
        <p:sp>
          <p:nvSpPr>
            <p:cNvPr id="37" name="TextBox 37"/>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38" name="Group 38"/>
          <p:cNvGrpSpPr/>
          <p:nvPr/>
        </p:nvGrpSpPr>
        <p:grpSpPr>
          <a:xfrm>
            <a:off x="1098553" y="4880975"/>
            <a:ext cx="5839545" cy="5181832"/>
            <a:chOff x="0" y="0"/>
            <a:chExt cx="4346359" cy="3856825"/>
          </a:xfrm>
        </p:grpSpPr>
        <p:sp>
          <p:nvSpPr>
            <p:cNvPr id="39" name="Freeform 39"/>
            <p:cNvSpPr/>
            <p:nvPr/>
          </p:nvSpPr>
          <p:spPr>
            <a:xfrm>
              <a:off x="-15494" y="0"/>
              <a:ext cx="4361815" cy="3856863"/>
            </a:xfrm>
            <a:custGeom>
              <a:avLst/>
              <a:gdLst/>
              <a:ahLst/>
              <a:cxnLst/>
              <a:rect l="l" t="t" r="r" b="b"/>
              <a:pathLst>
                <a:path w="4361815" h="3856863">
                  <a:moveTo>
                    <a:pt x="1275207" y="0"/>
                  </a:moveTo>
                  <a:cubicBezTo>
                    <a:pt x="1151509" y="0"/>
                    <a:pt x="1037336" y="65913"/>
                    <a:pt x="975487" y="173101"/>
                  </a:cubicBezTo>
                  <a:lnTo>
                    <a:pt x="61849" y="1755394"/>
                  </a:lnTo>
                  <a:cubicBezTo>
                    <a:pt x="0" y="1862455"/>
                    <a:pt x="0" y="1994408"/>
                    <a:pt x="61849" y="2101469"/>
                  </a:cubicBezTo>
                  <a:lnTo>
                    <a:pt x="975360" y="3683762"/>
                  </a:lnTo>
                  <a:cubicBezTo>
                    <a:pt x="1036701" y="3789934"/>
                    <a:pt x="1149477" y="3855720"/>
                    <a:pt x="1271905" y="3856863"/>
                  </a:cubicBezTo>
                  <a:lnTo>
                    <a:pt x="3105404" y="3856863"/>
                  </a:lnTo>
                  <a:cubicBezTo>
                    <a:pt x="3227832" y="3855720"/>
                    <a:pt x="3340608" y="3789934"/>
                    <a:pt x="3401949" y="3683762"/>
                  </a:cubicBezTo>
                  <a:lnTo>
                    <a:pt x="4315460" y="2101469"/>
                  </a:lnTo>
                  <a:cubicBezTo>
                    <a:pt x="4345940" y="2048764"/>
                    <a:pt x="4361307" y="1990090"/>
                    <a:pt x="4361815" y="1931162"/>
                  </a:cubicBezTo>
                  <a:lnTo>
                    <a:pt x="4361815" y="1925574"/>
                  </a:lnTo>
                  <a:cubicBezTo>
                    <a:pt x="4361307" y="1866773"/>
                    <a:pt x="4345940" y="1807972"/>
                    <a:pt x="4315460" y="1755267"/>
                  </a:cubicBezTo>
                  <a:lnTo>
                    <a:pt x="3401949" y="173101"/>
                  </a:lnTo>
                  <a:cubicBezTo>
                    <a:pt x="3340100" y="65913"/>
                    <a:pt x="3225927" y="0"/>
                    <a:pt x="3102229" y="0"/>
                  </a:cubicBezTo>
                  <a:close/>
                </a:path>
              </a:pathLst>
            </a:custGeom>
            <a:blipFill>
              <a:blip r:embed="rId11"/>
              <a:stretch>
                <a:fillRect l="-33190"/>
              </a:stretch>
            </a:blipFill>
          </p:spPr>
          <p:txBody>
            <a:bodyPr/>
            <a:lstStyle/>
            <a:p>
              <a:endParaRPr lang="en-US"/>
            </a:p>
          </p:txBody>
        </p:sp>
      </p:grpSp>
      <p:grpSp>
        <p:nvGrpSpPr>
          <p:cNvPr id="40" name="Group 40"/>
          <p:cNvGrpSpPr/>
          <p:nvPr/>
        </p:nvGrpSpPr>
        <p:grpSpPr>
          <a:xfrm>
            <a:off x="-4075405" y="6426507"/>
            <a:ext cx="7129508" cy="6126921"/>
            <a:chOff x="0" y="0"/>
            <a:chExt cx="812800" cy="698500"/>
          </a:xfrm>
        </p:grpSpPr>
        <p:sp>
          <p:nvSpPr>
            <p:cNvPr id="41" name="Freeform 41"/>
            <p:cNvSpPr/>
            <p:nvPr/>
          </p:nvSpPr>
          <p:spPr>
            <a:xfrm>
              <a:off x="7507" y="0"/>
              <a:ext cx="797787" cy="698500"/>
            </a:xfrm>
            <a:custGeom>
              <a:avLst/>
              <a:gdLst/>
              <a:ahLst/>
              <a:cxnLst/>
              <a:rect l="l" t="t" r="r" b="b"/>
              <a:pathLst>
                <a:path w="797787" h="698500">
                  <a:moveTo>
                    <a:pt x="785634" y="383039"/>
                  </a:moveTo>
                  <a:lnTo>
                    <a:pt x="621752" y="664711"/>
                  </a:lnTo>
                  <a:cubicBezTo>
                    <a:pt x="609581" y="685630"/>
                    <a:pt x="587204" y="698500"/>
                    <a:pt x="563001" y="698500"/>
                  </a:cubicBezTo>
                  <a:lnTo>
                    <a:pt x="234785" y="698500"/>
                  </a:lnTo>
                  <a:cubicBezTo>
                    <a:pt x="210582" y="698500"/>
                    <a:pt x="188205" y="685630"/>
                    <a:pt x="176034" y="664711"/>
                  </a:cubicBezTo>
                  <a:lnTo>
                    <a:pt x="12152" y="383039"/>
                  </a:lnTo>
                  <a:cubicBezTo>
                    <a:pt x="0" y="362152"/>
                    <a:pt x="0" y="336348"/>
                    <a:pt x="12152" y="315461"/>
                  </a:cubicBezTo>
                  <a:lnTo>
                    <a:pt x="176034" y="33789"/>
                  </a:lnTo>
                  <a:cubicBezTo>
                    <a:pt x="188205" y="12870"/>
                    <a:pt x="210582" y="0"/>
                    <a:pt x="234785" y="0"/>
                  </a:cubicBezTo>
                  <a:lnTo>
                    <a:pt x="563001" y="0"/>
                  </a:lnTo>
                  <a:cubicBezTo>
                    <a:pt x="587204" y="0"/>
                    <a:pt x="609581" y="12870"/>
                    <a:pt x="621752" y="33789"/>
                  </a:cubicBezTo>
                  <a:lnTo>
                    <a:pt x="785634" y="315461"/>
                  </a:lnTo>
                  <a:cubicBezTo>
                    <a:pt x="797786" y="336348"/>
                    <a:pt x="797786" y="362152"/>
                    <a:pt x="785634" y="383039"/>
                  </a:cubicBezTo>
                  <a:close/>
                </a:path>
              </a:pathLst>
            </a:custGeom>
            <a:solidFill>
              <a:srgbClr val="000000">
                <a:alpha val="0"/>
              </a:srgbClr>
            </a:solidFill>
            <a:ln w="66675" cap="rnd">
              <a:solidFill>
                <a:srgbClr val="F2F2F2"/>
              </a:solidFill>
              <a:prstDash val="solid"/>
              <a:round/>
            </a:ln>
          </p:spPr>
          <p:txBody>
            <a:bodyPr/>
            <a:lstStyle/>
            <a:p>
              <a:endParaRPr lang="en-US"/>
            </a:p>
          </p:txBody>
        </p:sp>
        <p:sp>
          <p:nvSpPr>
            <p:cNvPr id="42" name="TextBox 42"/>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Freeform 2"/>
          <p:cNvSpPr/>
          <p:nvPr/>
        </p:nvSpPr>
        <p:spPr>
          <a:xfrm>
            <a:off x="8476559" y="8218936"/>
            <a:ext cx="8599530" cy="7814823"/>
          </a:xfrm>
          <a:custGeom>
            <a:avLst/>
            <a:gdLst/>
            <a:ahLst/>
            <a:cxnLst/>
            <a:rect l="l" t="t" r="r" b="b"/>
            <a:pathLst>
              <a:path w="8599530" h="7814823">
                <a:moveTo>
                  <a:pt x="0" y="0"/>
                </a:moveTo>
                <a:lnTo>
                  <a:pt x="8599531" y="0"/>
                </a:lnTo>
                <a:lnTo>
                  <a:pt x="8599531" y="7814823"/>
                </a:lnTo>
                <a:lnTo>
                  <a:pt x="0" y="7814823"/>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8395845" y="8621339"/>
            <a:ext cx="8760958" cy="7528948"/>
            <a:chOff x="0" y="0"/>
            <a:chExt cx="812800" cy="698500"/>
          </a:xfrm>
        </p:grpSpPr>
        <p:sp>
          <p:nvSpPr>
            <p:cNvPr id="4" name="Freeform 4"/>
            <p:cNvSpPr/>
            <p:nvPr/>
          </p:nvSpPr>
          <p:spPr>
            <a:xfrm>
              <a:off x="6448" y="0"/>
              <a:ext cx="799904" cy="698500"/>
            </a:xfrm>
            <a:custGeom>
              <a:avLst/>
              <a:gdLst/>
              <a:ahLst/>
              <a:cxnLst/>
              <a:rect l="l" t="t" r="r" b="b"/>
              <a:pathLst>
                <a:path w="799904" h="698500">
                  <a:moveTo>
                    <a:pt x="789465" y="378275"/>
                  </a:moveTo>
                  <a:lnTo>
                    <a:pt x="620039" y="669475"/>
                  </a:lnTo>
                  <a:cubicBezTo>
                    <a:pt x="609584" y="687445"/>
                    <a:pt x="590362" y="698500"/>
                    <a:pt x="569572" y="698500"/>
                  </a:cubicBezTo>
                  <a:lnTo>
                    <a:pt x="230332" y="698500"/>
                  </a:lnTo>
                  <a:cubicBezTo>
                    <a:pt x="209542" y="698500"/>
                    <a:pt x="190320" y="687445"/>
                    <a:pt x="179865" y="669475"/>
                  </a:cubicBezTo>
                  <a:lnTo>
                    <a:pt x="10439" y="378275"/>
                  </a:lnTo>
                  <a:cubicBezTo>
                    <a:pt x="0" y="360333"/>
                    <a:pt x="0" y="338167"/>
                    <a:pt x="10439" y="320225"/>
                  </a:cubicBezTo>
                  <a:lnTo>
                    <a:pt x="179865" y="29025"/>
                  </a:lnTo>
                  <a:cubicBezTo>
                    <a:pt x="190320" y="11055"/>
                    <a:pt x="209542" y="0"/>
                    <a:pt x="230332" y="0"/>
                  </a:cubicBezTo>
                  <a:lnTo>
                    <a:pt x="569572" y="0"/>
                  </a:lnTo>
                  <a:cubicBezTo>
                    <a:pt x="590362" y="0"/>
                    <a:pt x="609584" y="11055"/>
                    <a:pt x="620039" y="29025"/>
                  </a:cubicBezTo>
                  <a:lnTo>
                    <a:pt x="789465" y="320225"/>
                  </a:lnTo>
                  <a:cubicBezTo>
                    <a:pt x="799904" y="338167"/>
                    <a:pt x="799904" y="360333"/>
                    <a:pt x="789465" y="378275"/>
                  </a:cubicBezTo>
                  <a:close/>
                </a:path>
              </a:pathLst>
            </a:custGeom>
            <a:gradFill rotWithShape="1">
              <a:gsLst>
                <a:gs pos="0">
                  <a:srgbClr val="FFDE00">
                    <a:alpha val="100000"/>
                  </a:srgbClr>
                </a:gs>
                <a:gs pos="50000">
                  <a:srgbClr val="FFDE00">
                    <a:alpha val="100000"/>
                  </a:srgbClr>
                </a:gs>
                <a:gs pos="100000">
                  <a:srgbClr val="FF992F">
                    <a:alpha val="100000"/>
                  </a:srgbClr>
                </a:gs>
              </a:gsLst>
              <a:path path="circle">
                <a:fillToRect l="50000" t="50000" r="50000" b="50000"/>
              </a:path>
            </a:gradFill>
            <a:ln cap="rnd">
              <a:noFill/>
              <a:prstDash val="solid"/>
              <a:round/>
            </a:ln>
          </p:spPr>
          <p:txBody>
            <a:bodyPr/>
            <a:lstStyle/>
            <a:p>
              <a:endParaRPr lang="en-US"/>
            </a:p>
          </p:txBody>
        </p:sp>
        <p:sp>
          <p:nvSpPr>
            <p:cNvPr id="5" name="TextBox 5"/>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5495340" y="3438536"/>
            <a:ext cx="7573225" cy="6508240"/>
            <a:chOff x="0" y="0"/>
            <a:chExt cx="812800" cy="698500"/>
          </a:xfrm>
        </p:grpSpPr>
        <p:sp>
          <p:nvSpPr>
            <p:cNvPr id="7" name="Freeform 7"/>
            <p:cNvSpPr/>
            <p:nvPr/>
          </p:nvSpPr>
          <p:spPr>
            <a:xfrm>
              <a:off x="7067" y="0"/>
              <a:ext cx="798666" cy="698500"/>
            </a:xfrm>
            <a:custGeom>
              <a:avLst/>
              <a:gdLst/>
              <a:ahLst/>
              <a:cxnLst/>
              <a:rect l="l" t="t" r="r" b="b"/>
              <a:pathLst>
                <a:path w="798666" h="698500">
                  <a:moveTo>
                    <a:pt x="787226" y="381060"/>
                  </a:moveTo>
                  <a:lnTo>
                    <a:pt x="621040" y="666690"/>
                  </a:lnTo>
                  <a:cubicBezTo>
                    <a:pt x="609582" y="686384"/>
                    <a:pt x="588516" y="698500"/>
                    <a:pt x="565731" y="698500"/>
                  </a:cubicBezTo>
                  <a:lnTo>
                    <a:pt x="232935" y="698500"/>
                  </a:lnTo>
                  <a:cubicBezTo>
                    <a:pt x="210150" y="698500"/>
                    <a:pt x="189084" y="686384"/>
                    <a:pt x="177626" y="666690"/>
                  </a:cubicBezTo>
                  <a:lnTo>
                    <a:pt x="11440" y="381060"/>
                  </a:lnTo>
                  <a:cubicBezTo>
                    <a:pt x="0" y="361396"/>
                    <a:pt x="0" y="337104"/>
                    <a:pt x="11440" y="317440"/>
                  </a:cubicBezTo>
                  <a:lnTo>
                    <a:pt x="177626" y="31810"/>
                  </a:lnTo>
                  <a:cubicBezTo>
                    <a:pt x="189084" y="12116"/>
                    <a:pt x="210150" y="0"/>
                    <a:pt x="232935" y="0"/>
                  </a:cubicBezTo>
                  <a:lnTo>
                    <a:pt x="565731" y="0"/>
                  </a:lnTo>
                  <a:cubicBezTo>
                    <a:pt x="588516" y="0"/>
                    <a:pt x="609582" y="12116"/>
                    <a:pt x="621040" y="31810"/>
                  </a:cubicBezTo>
                  <a:lnTo>
                    <a:pt x="787226" y="317440"/>
                  </a:lnTo>
                  <a:cubicBezTo>
                    <a:pt x="798666" y="337104"/>
                    <a:pt x="798666" y="361396"/>
                    <a:pt x="787226" y="381060"/>
                  </a:cubicBezTo>
                  <a:close/>
                </a:path>
              </a:pathLst>
            </a:custGeom>
            <a:solidFill>
              <a:srgbClr val="112D4E"/>
            </a:solidFill>
          </p:spPr>
          <p:txBody>
            <a:bodyPr/>
            <a:lstStyle/>
            <a:p>
              <a:endParaRPr lang="en-US"/>
            </a:p>
          </p:txBody>
        </p:sp>
        <p:sp>
          <p:nvSpPr>
            <p:cNvPr id="8" name="TextBox 8"/>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6205044" y="4097402"/>
            <a:ext cx="6172867" cy="5304807"/>
            <a:chOff x="0" y="0"/>
            <a:chExt cx="812800" cy="698500"/>
          </a:xfrm>
        </p:grpSpPr>
        <p:sp>
          <p:nvSpPr>
            <p:cNvPr id="10" name="Freeform 10"/>
            <p:cNvSpPr/>
            <p:nvPr/>
          </p:nvSpPr>
          <p:spPr>
            <a:xfrm>
              <a:off x="8670" y="0"/>
              <a:ext cx="795460" cy="698500"/>
            </a:xfrm>
            <a:custGeom>
              <a:avLst/>
              <a:gdLst/>
              <a:ahLst/>
              <a:cxnLst/>
              <a:rect l="l" t="t" r="r" b="b"/>
              <a:pathLst>
                <a:path w="795460" h="698500">
                  <a:moveTo>
                    <a:pt x="781424" y="388276"/>
                  </a:moveTo>
                  <a:lnTo>
                    <a:pt x="623636" y="659474"/>
                  </a:lnTo>
                  <a:cubicBezTo>
                    <a:pt x="609578" y="683636"/>
                    <a:pt x="583733" y="698500"/>
                    <a:pt x="555779" y="698500"/>
                  </a:cubicBezTo>
                  <a:lnTo>
                    <a:pt x="239681" y="698500"/>
                  </a:lnTo>
                  <a:cubicBezTo>
                    <a:pt x="211727" y="698500"/>
                    <a:pt x="185882" y="683636"/>
                    <a:pt x="171824" y="659474"/>
                  </a:cubicBezTo>
                  <a:lnTo>
                    <a:pt x="14036" y="388276"/>
                  </a:lnTo>
                  <a:cubicBezTo>
                    <a:pt x="0" y="364152"/>
                    <a:pt x="0" y="334348"/>
                    <a:pt x="14036" y="310224"/>
                  </a:cubicBezTo>
                  <a:lnTo>
                    <a:pt x="171824" y="39026"/>
                  </a:lnTo>
                  <a:cubicBezTo>
                    <a:pt x="185882" y="14864"/>
                    <a:pt x="211727" y="0"/>
                    <a:pt x="239681" y="0"/>
                  </a:cubicBezTo>
                  <a:lnTo>
                    <a:pt x="555779" y="0"/>
                  </a:lnTo>
                  <a:cubicBezTo>
                    <a:pt x="583733" y="0"/>
                    <a:pt x="609578" y="14864"/>
                    <a:pt x="623636" y="39026"/>
                  </a:cubicBezTo>
                  <a:lnTo>
                    <a:pt x="781424" y="310224"/>
                  </a:lnTo>
                  <a:cubicBezTo>
                    <a:pt x="795460" y="334348"/>
                    <a:pt x="795460" y="364152"/>
                    <a:pt x="781424" y="388276"/>
                  </a:cubicBezTo>
                  <a:close/>
                </a:path>
              </a:pathLst>
            </a:custGeom>
            <a:solidFill>
              <a:srgbClr val="000000">
                <a:alpha val="0"/>
              </a:srgbClr>
            </a:solidFill>
            <a:ln w="66675" cap="rnd">
              <a:gradFill>
                <a:gsLst>
                  <a:gs pos="0">
                    <a:srgbClr val="112D4E">
                      <a:alpha val="100000"/>
                    </a:srgbClr>
                  </a:gs>
                  <a:gs pos="50000">
                    <a:srgbClr val="255389">
                      <a:alpha val="100000"/>
                    </a:srgbClr>
                  </a:gs>
                  <a:gs pos="100000">
                    <a:srgbClr val="2A96E4">
                      <a:alpha val="100000"/>
                    </a:srgbClr>
                  </a:gs>
                </a:gsLst>
                <a:lin ang="5400000"/>
              </a:gradFill>
              <a:prstDash val="solid"/>
              <a:round/>
            </a:ln>
          </p:spPr>
          <p:txBody>
            <a:bodyPr/>
            <a:lstStyle/>
            <a:p>
              <a:endParaRPr lang="en-US"/>
            </a:p>
          </p:txBody>
        </p:sp>
        <p:sp>
          <p:nvSpPr>
            <p:cNvPr id="11" name="TextBox 11"/>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10325621" y="-2246414"/>
            <a:ext cx="7645588" cy="6947928"/>
          </a:xfrm>
          <a:custGeom>
            <a:avLst/>
            <a:gdLst/>
            <a:ahLst/>
            <a:cxnLst/>
            <a:rect l="l" t="t" r="r" b="b"/>
            <a:pathLst>
              <a:path w="7645588" h="6947928">
                <a:moveTo>
                  <a:pt x="0" y="0"/>
                </a:moveTo>
                <a:lnTo>
                  <a:pt x="7645589" y="0"/>
                </a:lnTo>
                <a:lnTo>
                  <a:pt x="7645589" y="6947929"/>
                </a:lnTo>
                <a:lnTo>
                  <a:pt x="0" y="6947929"/>
                </a:lnTo>
                <a:lnTo>
                  <a:pt x="0" y="0"/>
                </a:lnTo>
                <a:close/>
              </a:path>
            </a:pathLst>
          </a:custGeom>
          <a:blipFill>
            <a:blip r:embed="rId3"/>
            <a:stretch>
              <a:fillRect/>
            </a:stretch>
          </a:blipFill>
        </p:spPr>
        <p:txBody>
          <a:bodyPr/>
          <a:lstStyle/>
          <a:p>
            <a:endParaRPr lang="en-US"/>
          </a:p>
        </p:txBody>
      </p:sp>
      <p:grpSp>
        <p:nvGrpSpPr>
          <p:cNvPr id="13" name="Group 13"/>
          <p:cNvGrpSpPr/>
          <p:nvPr/>
        </p:nvGrpSpPr>
        <p:grpSpPr>
          <a:xfrm rot="-5478636">
            <a:off x="15809284" y="4405847"/>
            <a:ext cx="1845214" cy="2147158"/>
            <a:chOff x="0" y="0"/>
            <a:chExt cx="698500" cy="812800"/>
          </a:xfrm>
        </p:grpSpPr>
        <p:sp>
          <p:nvSpPr>
            <p:cNvPr id="14" name="Freeform 14"/>
            <p:cNvSpPr/>
            <p:nvPr/>
          </p:nvSpPr>
          <p:spPr>
            <a:xfrm>
              <a:off x="0" y="4847"/>
              <a:ext cx="698500" cy="803107"/>
            </a:xfrm>
            <a:custGeom>
              <a:avLst/>
              <a:gdLst/>
              <a:ahLst/>
              <a:cxnLst/>
              <a:rect l="l" t="t" r="r" b="b"/>
              <a:pathLst>
                <a:path w="698500" h="803107">
                  <a:moveTo>
                    <a:pt x="371066" y="7846"/>
                  </a:moveTo>
                  <a:lnTo>
                    <a:pt x="676684" y="185660"/>
                  </a:lnTo>
                  <a:cubicBezTo>
                    <a:pt x="690191" y="193519"/>
                    <a:pt x="698500" y="207966"/>
                    <a:pt x="698500" y="223593"/>
                  </a:cubicBezTo>
                  <a:lnTo>
                    <a:pt x="698500" y="579513"/>
                  </a:lnTo>
                  <a:cubicBezTo>
                    <a:pt x="698500" y="595140"/>
                    <a:pt x="690191" y="609587"/>
                    <a:pt x="676684" y="617446"/>
                  </a:cubicBezTo>
                  <a:lnTo>
                    <a:pt x="371066" y="795260"/>
                  </a:lnTo>
                  <a:cubicBezTo>
                    <a:pt x="357580" y="803106"/>
                    <a:pt x="340920" y="803106"/>
                    <a:pt x="327434" y="795260"/>
                  </a:cubicBezTo>
                  <a:lnTo>
                    <a:pt x="21816" y="617446"/>
                  </a:lnTo>
                  <a:cubicBezTo>
                    <a:pt x="8309" y="609587"/>
                    <a:pt x="0" y="595140"/>
                    <a:pt x="0" y="579513"/>
                  </a:cubicBezTo>
                  <a:lnTo>
                    <a:pt x="0" y="223593"/>
                  </a:lnTo>
                  <a:cubicBezTo>
                    <a:pt x="0" y="207966"/>
                    <a:pt x="8309" y="193519"/>
                    <a:pt x="21816" y="185660"/>
                  </a:cubicBezTo>
                  <a:lnTo>
                    <a:pt x="327434" y="7846"/>
                  </a:lnTo>
                  <a:cubicBezTo>
                    <a:pt x="340920" y="0"/>
                    <a:pt x="357580" y="0"/>
                    <a:pt x="371066" y="7846"/>
                  </a:cubicBezTo>
                  <a:close/>
                </a:path>
              </a:pathLst>
            </a:custGeom>
            <a:solidFill>
              <a:srgbClr val="000000">
                <a:alpha val="0"/>
              </a:srgbClr>
            </a:solidFill>
            <a:ln w="133350" cap="sq">
              <a:gradFill>
                <a:gsLst>
                  <a:gs pos="0">
                    <a:srgbClr val="FFB613">
                      <a:alpha val="100000"/>
                    </a:srgbClr>
                  </a:gs>
                  <a:gs pos="100000">
                    <a:srgbClr val="FFE42F">
                      <a:alpha val="100000"/>
                    </a:srgbClr>
                  </a:gs>
                </a:gsLst>
                <a:lin ang="5400000"/>
              </a:gradFill>
              <a:prstDash val="solid"/>
              <a:miter/>
            </a:ln>
          </p:spPr>
          <p:txBody>
            <a:bodyPr/>
            <a:lstStyle/>
            <a:p>
              <a:endParaRPr lang="en-US"/>
            </a:p>
          </p:txBody>
        </p:sp>
        <p:sp>
          <p:nvSpPr>
            <p:cNvPr id="15" name="TextBox 15"/>
            <p:cNvSpPr txBox="1"/>
            <p:nvPr/>
          </p:nvSpPr>
          <p:spPr>
            <a:xfrm>
              <a:off x="0" y="101600"/>
              <a:ext cx="698500" cy="571500"/>
            </a:xfrm>
            <a:prstGeom prst="rect">
              <a:avLst/>
            </a:prstGeom>
          </p:spPr>
          <p:txBody>
            <a:bodyPr lIns="120277" tIns="120277" rIns="120277" bIns="120277" rtlCol="0" anchor="ctr"/>
            <a:lstStyle/>
            <a:p>
              <a:pPr algn="ctr">
                <a:lnSpc>
                  <a:spcPts val="2659"/>
                </a:lnSpc>
              </a:pPr>
              <a:endParaRPr/>
            </a:p>
          </p:txBody>
        </p:sp>
      </p:grpSp>
      <p:sp>
        <p:nvSpPr>
          <p:cNvPr id="16" name="TextBox 16"/>
          <p:cNvSpPr txBox="1"/>
          <p:nvPr/>
        </p:nvSpPr>
        <p:spPr>
          <a:xfrm>
            <a:off x="812671" y="2468557"/>
            <a:ext cx="9981734" cy="7260907"/>
          </a:xfrm>
          <a:prstGeom prst="rect">
            <a:avLst/>
          </a:prstGeom>
        </p:spPr>
        <p:txBody>
          <a:bodyPr lIns="0" tIns="0" rIns="0" bIns="0" rtlCol="0" anchor="t">
            <a:spAutoFit/>
          </a:bodyPr>
          <a:lstStyle/>
          <a:p>
            <a:pPr algn="l">
              <a:lnSpc>
                <a:spcPts val="4128"/>
              </a:lnSpc>
            </a:pPr>
            <a:r>
              <a:rPr lang="en-US" sz="2345" spc="-44">
                <a:solidFill>
                  <a:srgbClr val="000000"/>
                </a:solidFill>
                <a:latin typeface="Clear Sans"/>
                <a:ea typeface="Clear Sans"/>
                <a:cs typeface="Clear Sans"/>
                <a:sym typeface="Clear Sans"/>
              </a:rPr>
              <a:t>The </a:t>
            </a:r>
            <a:r>
              <a:rPr lang="en-US" sz="2345" b="1" spc="-44">
                <a:solidFill>
                  <a:srgbClr val="000000"/>
                </a:solidFill>
                <a:latin typeface="Clear Sans Bold"/>
                <a:ea typeface="Clear Sans Bold"/>
                <a:cs typeface="Clear Sans Bold"/>
                <a:sym typeface="Clear Sans Bold"/>
              </a:rPr>
              <a:t>Local EMA Handbook</a:t>
            </a:r>
            <a:r>
              <a:rPr lang="en-US" sz="2345" spc="-44">
                <a:solidFill>
                  <a:srgbClr val="000000"/>
                </a:solidFill>
                <a:latin typeface="Clear Sans"/>
                <a:ea typeface="Clear Sans"/>
                <a:cs typeface="Clear Sans"/>
                <a:sym typeface="Clear Sans"/>
              </a:rPr>
              <a:t> is an essential resource for emergency managers in Maine, providing guidance, tools, and strategies to effectively plan for, respond to, and recover from emergencies.</a:t>
            </a:r>
          </a:p>
          <a:p>
            <a:pPr algn="l">
              <a:lnSpc>
                <a:spcPts val="4128"/>
              </a:lnSpc>
            </a:pPr>
            <a:endParaRPr lang="en-US" sz="2345" spc="-44">
              <a:solidFill>
                <a:srgbClr val="000000"/>
              </a:solidFill>
              <a:latin typeface="Clear Sans"/>
              <a:ea typeface="Clear Sans"/>
              <a:cs typeface="Clear Sans"/>
              <a:sym typeface="Clear Sans"/>
            </a:endParaRPr>
          </a:p>
          <a:p>
            <a:pPr algn="l">
              <a:lnSpc>
                <a:spcPts val="4128"/>
              </a:lnSpc>
            </a:pPr>
            <a:r>
              <a:rPr lang="en-US" sz="2345" b="1" spc="-44">
                <a:solidFill>
                  <a:srgbClr val="000000"/>
                </a:solidFill>
                <a:latin typeface="Clear Sans Bold"/>
                <a:ea typeface="Clear Sans Bold"/>
                <a:cs typeface="Clear Sans Bold"/>
                <a:sym typeface="Clear Sans Bold"/>
              </a:rPr>
              <a:t>Emergency managers</a:t>
            </a:r>
            <a:r>
              <a:rPr lang="en-US" sz="2345" spc="-44">
                <a:solidFill>
                  <a:srgbClr val="000000"/>
                </a:solidFill>
                <a:latin typeface="Clear Sans"/>
                <a:ea typeface="Clear Sans"/>
                <a:cs typeface="Clear Sans"/>
                <a:sym typeface="Clear Sans"/>
              </a:rPr>
              <a:t> play a crucial role in safeguarding communities by coordinating efforts among local agencies, state resources, and community stakeholders. In Maine, a state prone to natural disasters like severe winter storms, flooding, and coastal weather events, emergency managers ensure resilience through:</a:t>
            </a:r>
          </a:p>
          <a:p>
            <a:pPr algn="l">
              <a:lnSpc>
                <a:spcPts val="4128"/>
              </a:lnSpc>
            </a:pPr>
            <a:endParaRPr lang="en-US" sz="2345" spc="-44">
              <a:solidFill>
                <a:srgbClr val="000000"/>
              </a:solidFill>
              <a:latin typeface="Clear Sans"/>
              <a:ea typeface="Clear Sans"/>
              <a:cs typeface="Clear Sans"/>
              <a:sym typeface="Clear Sans"/>
            </a:endParaRPr>
          </a:p>
          <a:p>
            <a:pPr marL="506448" lvl="1" indent="-253224" algn="l">
              <a:lnSpc>
                <a:spcPts val="4128"/>
              </a:lnSpc>
              <a:buFont typeface="Arial"/>
              <a:buChar char="•"/>
            </a:pPr>
            <a:r>
              <a:rPr lang="en-US" sz="2345" spc="-44">
                <a:solidFill>
                  <a:srgbClr val="000000"/>
                </a:solidFill>
                <a:latin typeface="Clear Sans"/>
                <a:ea typeface="Clear Sans"/>
                <a:cs typeface="Clear Sans"/>
                <a:sym typeface="Clear Sans"/>
              </a:rPr>
              <a:t>Enhancing Preparedness</a:t>
            </a:r>
          </a:p>
          <a:p>
            <a:pPr marL="506448" lvl="1" indent="-253224" algn="l">
              <a:lnSpc>
                <a:spcPts val="4128"/>
              </a:lnSpc>
              <a:buFont typeface="Arial"/>
              <a:buChar char="•"/>
            </a:pPr>
            <a:r>
              <a:rPr lang="en-US" sz="2345" spc="-44">
                <a:solidFill>
                  <a:srgbClr val="000000"/>
                </a:solidFill>
                <a:latin typeface="Clear Sans"/>
                <a:ea typeface="Clear Sans"/>
                <a:cs typeface="Clear Sans"/>
                <a:sym typeface="Clear Sans"/>
              </a:rPr>
              <a:t>Community Coordination</a:t>
            </a:r>
          </a:p>
          <a:p>
            <a:pPr marL="506448" lvl="1" indent="-253224" algn="l">
              <a:lnSpc>
                <a:spcPts val="4128"/>
              </a:lnSpc>
              <a:buFont typeface="Arial"/>
              <a:buChar char="•"/>
            </a:pPr>
            <a:r>
              <a:rPr lang="en-US" sz="2345" spc="-44">
                <a:solidFill>
                  <a:srgbClr val="000000"/>
                </a:solidFill>
                <a:latin typeface="Clear Sans"/>
                <a:ea typeface="Clear Sans"/>
                <a:cs typeface="Clear Sans"/>
                <a:sym typeface="Clear Sans"/>
              </a:rPr>
              <a:t>Disaster Recovery</a:t>
            </a:r>
          </a:p>
          <a:p>
            <a:pPr marL="0" lvl="0" indent="0" algn="l">
              <a:lnSpc>
                <a:spcPts val="3706"/>
              </a:lnSpc>
            </a:pPr>
            <a:endParaRPr lang="en-US" sz="2345" spc="-44">
              <a:solidFill>
                <a:srgbClr val="000000"/>
              </a:solidFill>
              <a:latin typeface="Clear Sans"/>
              <a:ea typeface="Clear Sans"/>
              <a:cs typeface="Clear Sans"/>
              <a:sym typeface="Clear Sans"/>
            </a:endParaRPr>
          </a:p>
        </p:txBody>
      </p:sp>
      <p:grpSp>
        <p:nvGrpSpPr>
          <p:cNvPr id="17" name="Group 17"/>
          <p:cNvGrpSpPr/>
          <p:nvPr/>
        </p:nvGrpSpPr>
        <p:grpSpPr>
          <a:xfrm>
            <a:off x="10782541" y="-289971"/>
            <a:ext cx="6708021" cy="5764705"/>
            <a:chOff x="0" y="0"/>
            <a:chExt cx="812800" cy="698500"/>
          </a:xfrm>
        </p:grpSpPr>
        <p:sp>
          <p:nvSpPr>
            <p:cNvPr id="18" name="Freeform 18"/>
            <p:cNvSpPr/>
            <p:nvPr/>
          </p:nvSpPr>
          <p:spPr>
            <a:xfrm>
              <a:off x="8422" y="0"/>
              <a:ext cx="795957" cy="698500"/>
            </a:xfrm>
            <a:custGeom>
              <a:avLst/>
              <a:gdLst/>
              <a:ahLst/>
              <a:cxnLst/>
              <a:rect l="l" t="t" r="r" b="b"/>
              <a:pathLst>
                <a:path w="795957" h="698500">
                  <a:moveTo>
                    <a:pt x="782323" y="387158"/>
                  </a:moveTo>
                  <a:lnTo>
                    <a:pt x="623233" y="660592"/>
                  </a:lnTo>
                  <a:cubicBezTo>
                    <a:pt x="609578" y="684062"/>
                    <a:pt x="584474" y="698500"/>
                    <a:pt x="557321" y="698500"/>
                  </a:cubicBezTo>
                  <a:lnTo>
                    <a:pt x="238635" y="698500"/>
                  </a:lnTo>
                  <a:cubicBezTo>
                    <a:pt x="211482" y="698500"/>
                    <a:pt x="186378" y="684062"/>
                    <a:pt x="172723" y="660592"/>
                  </a:cubicBezTo>
                  <a:lnTo>
                    <a:pt x="13633" y="387158"/>
                  </a:lnTo>
                  <a:cubicBezTo>
                    <a:pt x="0" y="363725"/>
                    <a:pt x="0" y="334775"/>
                    <a:pt x="13633" y="311342"/>
                  </a:cubicBezTo>
                  <a:lnTo>
                    <a:pt x="172723" y="37908"/>
                  </a:lnTo>
                  <a:cubicBezTo>
                    <a:pt x="186378" y="14438"/>
                    <a:pt x="211482" y="0"/>
                    <a:pt x="238635" y="0"/>
                  </a:cubicBezTo>
                  <a:lnTo>
                    <a:pt x="557321" y="0"/>
                  </a:lnTo>
                  <a:cubicBezTo>
                    <a:pt x="584474" y="0"/>
                    <a:pt x="609578" y="14438"/>
                    <a:pt x="623233" y="37908"/>
                  </a:cubicBezTo>
                  <a:lnTo>
                    <a:pt x="782323" y="311342"/>
                  </a:lnTo>
                  <a:cubicBezTo>
                    <a:pt x="795956" y="334775"/>
                    <a:pt x="795956" y="363725"/>
                    <a:pt x="782323" y="387158"/>
                  </a:cubicBezTo>
                  <a:close/>
                </a:path>
              </a:pathLst>
            </a:custGeom>
            <a:gradFill rotWithShape="1">
              <a:gsLst>
                <a:gs pos="0">
                  <a:srgbClr val="3183ED">
                    <a:alpha val="100000"/>
                  </a:srgbClr>
                </a:gs>
                <a:gs pos="100000">
                  <a:srgbClr val="56CCF2">
                    <a:alpha val="100000"/>
                  </a:srgbClr>
                </a:gs>
              </a:gsLst>
              <a:lin ang="5400000"/>
            </a:gradFill>
          </p:spPr>
          <p:txBody>
            <a:bodyPr/>
            <a:lstStyle/>
            <a:p>
              <a:endParaRPr lang="en-US"/>
            </a:p>
          </p:txBody>
        </p:sp>
        <p:sp>
          <p:nvSpPr>
            <p:cNvPr id="19" name="TextBox 19"/>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11197013" y="0"/>
            <a:ext cx="5879077" cy="5216911"/>
            <a:chOff x="0" y="0"/>
            <a:chExt cx="4346359" cy="3856825"/>
          </a:xfrm>
        </p:grpSpPr>
        <p:sp>
          <p:nvSpPr>
            <p:cNvPr id="21" name="Freeform 21"/>
            <p:cNvSpPr/>
            <p:nvPr/>
          </p:nvSpPr>
          <p:spPr>
            <a:xfrm>
              <a:off x="-15494" y="0"/>
              <a:ext cx="4361815" cy="3856863"/>
            </a:xfrm>
            <a:custGeom>
              <a:avLst/>
              <a:gdLst/>
              <a:ahLst/>
              <a:cxnLst/>
              <a:rect l="l" t="t" r="r" b="b"/>
              <a:pathLst>
                <a:path w="4361815" h="3856863">
                  <a:moveTo>
                    <a:pt x="1275207" y="0"/>
                  </a:moveTo>
                  <a:cubicBezTo>
                    <a:pt x="1151509" y="0"/>
                    <a:pt x="1037336" y="65913"/>
                    <a:pt x="975487" y="173101"/>
                  </a:cubicBezTo>
                  <a:lnTo>
                    <a:pt x="61849" y="1755394"/>
                  </a:lnTo>
                  <a:cubicBezTo>
                    <a:pt x="0" y="1862455"/>
                    <a:pt x="0" y="1994408"/>
                    <a:pt x="61849" y="2101469"/>
                  </a:cubicBezTo>
                  <a:lnTo>
                    <a:pt x="975360" y="3683762"/>
                  </a:lnTo>
                  <a:cubicBezTo>
                    <a:pt x="1036701" y="3789934"/>
                    <a:pt x="1149477" y="3855720"/>
                    <a:pt x="1271905" y="3856863"/>
                  </a:cubicBezTo>
                  <a:lnTo>
                    <a:pt x="3105404" y="3856863"/>
                  </a:lnTo>
                  <a:cubicBezTo>
                    <a:pt x="3227832" y="3855720"/>
                    <a:pt x="3340608" y="3789934"/>
                    <a:pt x="3401949" y="3683762"/>
                  </a:cubicBezTo>
                  <a:lnTo>
                    <a:pt x="4315460" y="2101469"/>
                  </a:lnTo>
                  <a:cubicBezTo>
                    <a:pt x="4345940" y="2048764"/>
                    <a:pt x="4361307" y="1990090"/>
                    <a:pt x="4361815" y="1931162"/>
                  </a:cubicBezTo>
                  <a:lnTo>
                    <a:pt x="4361815" y="1925574"/>
                  </a:lnTo>
                  <a:cubicBezTo>
                    <a:pt x="4361307" y="1866773"/>
                    <a:pt x="4345940" y="1807972"/>
                    <a:pt x="4315460" y="1755267"/>
                  </a:cubicBezTo>
                  <a:lnTo>
                    <a:pt x="3401949" y="173101"/>
                  </a:lnTo>
                  <a:cubicBezTo>
                    <a:pt x="3340100" y="65913"/>
                    <a:pt x="3225927" y="0"/>
                    <a:pt x="3102229" y="0"/>
                  </a:cubicBezTo>
                  <a:close/>
                </a:path>
              </a:pathLst>
            </a:custGeom>
            <a:blipFill>
              <a:blip r:embed="rId4"/>
              <a:stretch>
                <a:fillRect l="-33440"/>
              </a:stretch>
            </a:blipFill>
          </p:spPr>
          <p:txBody>
            <a:bodyPr/>
            <a:lstStyle/>
            <a:p>
              <a:endParaRPr lang="en-US"/>
            </a:p>
          </p:txBody>
        </p:sp>
      </p:grpSp>
      <p:sp>
        <p:nvSpPr>
          <p:cNvPr id="22" name="Freeform 22"/>
          <p:cNvSpPr/>
          <p:nvPr/>
        </p:nvSpPr>
        <p:spPr>
          <a:xfrm>
            <a:off x="9877713" y="7146450"/>
            <a:ext cx="5797222" cy="2144972"/>
          </a:xfrm>
          <a:custGeom>
            <a:avLst/>
            <a:gdLst/>
            <a:ahLst/>
            <a:cxnLst/>
            <a:rect l="l" t="t" r="r" b="b"/>
            <a:pathLst>
              <a:path w="5797222" h="2144972">
                <a:moveTo>
                  <a:pt x="0" y="0"/>
                </a:moveTo>
                <a:lnTo>
                  <a:pt x="5797222" y="0"/>
                </a:lnTo>
                <a:lnTo>
                  <a:pt x="5797222" y="2144972"/>
                </a:lnTo>
                <a:lnTo>
                  <a:pt x="0" y="2144972"/>
                </a:lnTo>
                <a:lnTo>
                  <a:pt x="0" y="0"/>
                </a:lnTo>
                <a:close/>
              </a:path>
            </a:pathLst>
          </a:custGeom>
          <a:blipFill>
            <a:blip r:embed="rId5"/>
            <a:stretch>
              <a:fillRect/>
            </a:stretch>
          </a:blipFill>
        </p:spPr>
        <p:txBody>
          <a:bodyPr/>
          <a:lstStyle/>
          <a:p>
            <a:endParaRPr lang="en-US"/>
          </a:p>
        </p:txBody>
      </p:sp>
      <p:sp>
        <p:nvSpPr>
          <p:cNvPr id="23" name="TextBox 23"/>
          <p:cNvSpPr txBox="1"/>
          <p:nvPr/>
        </p:nvSpPr>
        <p:spPr>
          <a:xfrm>
            <a:off x="812671" y="1044477"/>
            <a:ext cx="8651922" cy="1205865"/>
          </a:xfrm>
          <a:prstGeom prst="rect">
            <a:avLst/>
          </a:prstGeom>
        </p:spPr>
        <p:txBody>
          <a:bodyPr lIns="0" tIns="0" rIns="0" bIns="0" rtlCol="0" anchor="t">
            <a:spAutoFit/>
          </a:bodyPr>
          <a:lstStyle/>
          <a:p>
            <a:pPr marL="0" lvl="0" indent="0" algn="l">
              <a:lnSpc>
                <a:spcPts val="9179"/>
              </a:lnSpc>
            </a:pPr>
            <a:r>
              <a:rPr lang="en-US" sz="8499" b="1" spc="-212">
                <a:solidFill>
                  <a:srgbClr val="112D4E"/>
                </a:solidFill>
                <a:latin typeface="Barlow Bold"/>
                <a:ea typeface="Barlow Bold"/>
                <a:cs typeface="Barlow Bold"/>
                <a:sym typeface="Barlow Bold"/>
              </a:rPr>
              <a:t>Why This Matters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Box 2"/>
          <p:cNvSpPr txBox="1"/>
          <p:nvPr/>
        </p:nvSpPr>
        <p:spPr>
          <a:xfrm>
            <a:off x="2437722" y="723807"/>
            <a:ext cx="13617312" cy="1175766"/>
          </a:xfrm>
          <a:prstGeom prst="rect">
            <a:avLst/>
          </a:prstGeom>
        </p:spPr>
        <p:txBody>
          <a:bodyPr lIns="0" tIns="0" rIns="0" bIns="0" rtlCol="0" anchor="t">
            <a:spAutoFit/>
          </a:bodyPr>
          <a:lstStyle/>
          <a:p>
            <a:pPr marL="0" lvl="0" indent="0" algn="ctr">
              <a:lnSpc>
                <a:spcPts val="9072"/>
              </a:lnSpc>
            </a:pPr>
            <a:r>
              <a:rPr lang="en-US" sz="8400" b="1" spc="-210">
                <a:solidFill>
                  <a:srgbClr val="112D4E"/>
                </a:solidFill>
                <a:latin typeface="Barlow Bold"/>
                <a:ea typeface="Barlow Bold"/>
                <a:cs typeface="Barlow Bold"/>
                <a:sym typeface="Barlow Bold"/>
              </a:rPr>
              <a:t>Handbook Module Overview</a:t>
            </a:r>
          </a:p>
        </p:txBody>
      </p:sp>
      <p:sp>
        <p:nvSpPr>
          <p:cNvPr id="3" name="Freeform 3"/>
          <p:cNvSpPr/>
          <p:nvPr/>
        </p:nvSpPr>
        <p:spPr>
          <a:xfrm rot="-5400000">
            <a:off x="1339944" y="2224136"/>
            <a:ext cx="3147115" cy="2859941"/>
          </a:xfrm>
          <a:custGeom>
            <a:avLst/>
            <a:gdLst/>
            <a:ahLst/>
            <a:cxnLst/>
            <a:rect l="l" t="t" r="r" b="b"/>
            <a:pathLst>
              <a:path w="3147115" h="2859941">
                <a:moveTo>
                  <a:pt x="0" y="0"/>
                </a:moveTo>
                <a:lnTo>
                  <a:pt x="3147115" y="0"/>
                </a:lnTo>
                <a:lnTo>
                  <a:pt x="3147115" y="2859940"/>
                </a:lnTo>
                <a:lnTo>
                  <a:pt x="0" y="2859940"/>
                </a:lnTo>
                <a:lnTo>
                  <a:pt x="0" y="0"/>
                </a:lnTo>
                <a:close/>
              </a:path>
            </a:pathLst>
          </a:custGeom>
          <a:blipFill>
            <a:blip r:embed="rId2"/>
            <a:stretch>
              <a:fillRect/>
            </a:stretch>
          </a:blipFill>
        </p:spPr>
        <p:txBody>
          <a:bodyPr/>
          <a:lstStyle/>
          <a:p>
            <a:endParaRPr lang="en-US"/>
          </a:p>
        </p:txBody>
      </p:sp>
      <p:grpSp>
        <p:nvGrpSpPr>
          <p:cNvPr id="4" name="Group 4"/>
          <p:cNvGrpSpPr/>
          <p:nvPr/>
        </p:nvGrpSpPr>
        <p:grpSpPr>
          <a:xfrm>
            <a:off x="1480184" y="2130701"/>
            <a:ext cx="2595892" cy="3046809"/>
            <a:chOff x="0" y="0"/>
            <a:chExt cx="698500" cy="819832"/>
          </a:xfrm>
        </p:grpSpPr>
        <p:sp>
          <p:nvSpPr>
            <p:cNvPr id="5" name="Freeform 5"/>
            <p:cNvSpPr/>
            <p:nvPr/>
          </p:nvSpPr>
          <p:spPr>
            <a:xfrm>
              <a:off x="0" y="13288"/>
              <a:ext cx="698500" cy="793256"/>
            </a:xfrm>
            <a:custGeom>
              <a:avLst/>
              <a:gdLst/>
              <a:ahLst/>
              <a:cxnLst/>
              <a:rect l="l" t="t" r="r" b="b"/>
              <a:pathLst>
                <a:path w="698500" h="793256">
                  <a:moveTo>
                    <a:pt x="409063" y="21512"/>
                  </a:moveTo>
                  <a:lnTo>
                    <a:pt x="638687" y="155112"/>
                  </a:lnTo>
                  <a:cubicBezTo>
                    <a:pt x="675718" y="176657"/>
                    <a:pt x="698500" y="216269"/>
                    <a:pt x="698500" y="259112"/>
                  </a:cubicBezTo>
                  <a:lnTo>
                    <a:pt x="698500" y="534144"/>
                  </a:lnTo>
                  <a:cubicBezTo>
                    <a:pt x="698500" y="576987"/>
                    <a:pt x="675718" y="616599"/>
                    <a:pt x="638687" y="638145"/>
                  </a:cubicBezTo>
                  <a:lnTo>
                    <a:pt x="409063" y="771744"/>
                  </a:lnTo>
                  <a:cubicBezTo>
                    <a:pt x="372089" y="793256"/>
                    <a:pt x="326411" y="793256"/>
                    <a:pt x="289437" y="771744"/>
                  </a:cubicBezTo>
                  <a:lnTo>
                    <a:pt x="59813" y="638145"/>
                  </a:lnTo>
                  <a:cubicBezTo>
                    <a:pt x="22782" y="616599"/>
                    <a:pt x="0" y="576987"/>
                    <a:pt x="0" y="534144"/>
                  </a:cubicBezTo>
                  <a:lnTo>
                    <a:pt x="0" y="259112"/>
                  </a:lnTo>
                  <a:cubicBezTo>
                    <a:pt x="0" y="216269"/>
                    <a:pt x="22782" y="176657"/>
                    <a:pt x="59813" y="155112"/>
                  </a:cubicBezTo>
                  <a:lnTo>
                    <a:pt x="289437" y="21512"/>
                  </a:lnTo>
                  <a:cubicBezTo>
                    <a:pt x="326411" y="0"/>
                    <a:pt x="372089" y="0"/>
                    <a:pt x="409063" y="21512"/>
                  </a:cubicBezTo>
                  <a:close/>
                </a:path>
              </a:pathLst>
            </a:custGeom>
            <a:solidFill>
              <a:srgbClr val="F2F2F2"/>
            </a:solidFill>
            <a:ln w="12700" cap="rnd">
              <a:solidFill>
                <a:srgbClr val="000000"/>
              </a:solidFill>
              <a:prstDash val="solid"/>
              <a:round/>
            </a:ln>
          </p:spPr>
          <p:txBody>
            <a:bodyPr/>
            <a:lstStyle/>
            <a:p>
              <a:endParaRPr lang="en-US"/>
            </a:p>
          </p:txBody>
        </p:sp>
      </p:grpSp>
      <p:grpSp>
        <p:nvGrpSpPr>
          <p:cNvPr id="6" name="Group 6"/>
          <p:cNvGrpSpPr/>
          <p:nvPr/>
        </p:nvGrpSpPr>
        <p:grpSpPr>
          <a:xfrm>
            <a:off x="1696351" y="2419878"/>
            <a:ext cx="2163558" cy="2517595"/>
            <a:chOff x="0" y="0"/>
            <a:chExt cx="698500" cy="812800"/>
          </a:xfrm>
        </p:grpSpPr>
        <p:sp>
          <p:nvSpPr>
            <p:cNvPr id="7" name="Freeform 7"/>
            <p:cNvSpPr/>
            <p:nvPr/>
          </p:nvSpPr>
          <p:spPr>
            <a:xfrm>
              <a:off x="0" y="15944"/>
              <a:ext cx="698500" cy="780913"/>
            </a:xfrm>
            <a:custGeom>
              <a:avLst/>
              <a:gdLst/>
              <a:ahLst/>
              <a:cxnLst/>
              <a:rect l="l" t="t" r="r" b="b"/>
              <a:pathLst>
                <a:path w="698500" h="780913">
                  <a:moveTo>
                    <a:pt x="421015" y="25810"/>
                  </a:moveTo>
                  <a:lnTo>
                    <a:pt x="626735" y="145502"/>
                  </a:lnTo>
                  <a:cubicBezTo>
                    <a:pt x="671166" y="171353"/>
                    <a:pt x="698500" y="218880"/>
                    <a:pt x="698500" y="270284"/>
                  </a:cubicBezTo>
                  <a:lnTo>
                    <a:pt x="698500" y="510628"/>
                  </a:lnTo>
                  <a:cubicBezTo>
                    <a:pt x="698500" y="562032"/>
                    <a:pt x="671166" y="609559"/>
                    <a:pt x="626735" y="635410"/>
                  </a:cubicBezTo>
                  <a:lnTo>
                    <a:pt x="421015" y="755102"/>
                  </a:lnTo>
                  <a:cubicBezTo>
                    <a:pt x="376653" y="780912"/>
                    <a:pt x="321847" y="780912"/>
                    <a:pt x="277485" y="755102"/>
                  </a:cubicBezTo>
                  <a:lnTo>
                    <a:pt x="71765" y="635410"/>
                  </a:lnTo>
                  <a:cubicBezTo>
                    <a:pt x="27334" y="609559"/>
                    <a:pt x="0" y="562032"/>
                    <a:pt x="0" y="510628"/>
                  </a:cubicBezTo>
                  <a:lnTo>
                    <a:pt x="0" y="270284"/>
                  </a:lnTo>
                  <a:cubicBezTo>
                    <a:pt x="0" y="218880"/>
                    <a:pt x="27334" y="171353"/>
                    <a:pt x="71765" y="145502"/>
                  </a:cubicBezTo>
                  <a:lnTo>
                    <a:pt x="277485" y="25810"/>
                  </a:lnTo>
                  <a:cubicBezTo>
                    <a:pt x="321847" y="0"/>
                    <a:pt x="376653" y="0"/>
                    <a:pt x="421015" y="25810"/>
                  </a:cubicBezTo>
                  <a:close/>
                </a:path>
              </a:pathLst>
            </a:custGeom>
            <a:gradFill rotWithShape="1">
              <a:gsLst>
                <a:gs pos="0">
                  <a:srgbClr val="3183ED">
                    <a:alpha val="100000"/>
                  </a:srgbClr>
                </a:gs>
                <a:gs pos="100000">
                  <a:srgbClr val="56CCF2">
                    <a:alpha val="100000"/>
                  </a:srgbClr>
                </a:gs>
              </a:gsLst>
              <a:lin ang="5400000"/>
            </a:gradFill>
            <a:ln w="12700" cap="rnd">
              <a:solidFill>
                <a:srgbClr val="000000"/>
              </a:solidFill>
              <a:prstDash val="solid"/>
              <a:round/>
            </a:ln>
          </p:spPr>
          <p:txBody>
            <a:bodyPr/>
            <a:lstStyle/>
            <a:p>
              <a:endParaRPr lang="en-US"/>
            </a:p>
          </p:txBody>
        </p:sp>
      </p:grpSp>
      <p:grpSp>
        <p:nvGrpSpPr>
          <p:cNvPr id="8" name="Group 8"/>
          <p:cNvGrpSpPr/>
          <p:nvPr/>
        </p:nvGrpSpPr>
        <p:grpSpPr>
          <a:xfrm>
            <a:off x="1390386" y="5377504"/>
            <a:ext cx="2775488" cy="651726"/>
            <a:chOff x="0" y="0"/>
            <a:chExt cx="812800" cy="190858"/>
          </a:xfrm>
        </p:grpSpPr>
        <p:sp>
          <p:nvSpPr>
            <p:cNvPr id="9" name="Freeform 9"/>
            <p:cNvSpPr/>
            <p:nvPr/>
          </p:nvSpPr>
          <p:spPr>
            <a:xfrm>
              <a:off x="0" y="0"/>
              <a:ext cx="812800" cy="190858"/>
            </a:xfrm>
            <a:custGeom>
              <a:avLst/>
              <a:gdLst/>
              <a:ahLst/>
              <a:cxnLst/>
              <a:rect l="l" t="t" r="r" b="b"/>
              <a:pathLst>
                <a:path w="812800" h="190858">
                  <a:moveTo>
                    <a:pt x="95429" y="0"/>
                  </a:moveTo>
                  <a:lnTo>
                    <a:pt x="717371" y="0"/>
                  </a:lnTo>
                  <a:cubicBezTo>
                    <a:pt x="770075" y="0"/>
                    <a:pt x="812800" y="42725"/>
                    <a:pt x="812800" y="95429"/>
                  </a:cubicBezTo>
                  <a:lnTo>
                    <a:pt x="812800" y="95429"/>
                  </a:lnTo>
                  <a:cubicBezTo>
                    <a:pt x="812800" y="148133"/>
                    <a:pt x="770075" y="190858"/>
                    <a:pt x="717371" y="190858"/>
                  </a:cubicBezTo>
                  <a:lnTo>
                    <a:pt x="95429" y="190858"/>
                  </a:lnTo>
                  <a:cubicBezTo>
                    <a:pt x="42725" y="190858"/>
                    <a:pt x="0" y="148133"/>
                    <a:pt x="0" y="95429"/>
                  </a:cubicBezTo>
                  <a:lnTo>
                    <a:pt x="0" y="95429"/>
                  </a:lnTo>
                  <a:cubicBezTo>
                    <a:pt x="0" y="42725"/>
                    <a:pt x="42725" y="0"/>
                    <a:pt x="95429" y="0"/>
                  </a:cubicBezTo>
                  <a:close/>
                </a:path>
              </a:pathLst>
            </a:custGeom>
            <a:gradFill rotWithShape="1">
              <a:gsLst>
                <a:gs pos="0">
                  <a:srgbClr val="FFB613">
                    <a:alpha val="100000"/>
                  </a:srgbClr>
                </a:gs>
                <a:gs pos="100000">
                  <a:srgbClr val="FFE42F">
                    <a:alpha val="100000"/>
                  </a:srgbClr>
                </a:gs>
              </a:gsLst>
              <a:lin ang="5400000"/>
            </a:gradFill>
          </p:spPr>
          <p:txBody>
            <a:bodyPr/>
            <a:lstStyle/>
            <a:p>
              <a:endParaRPr lang="en-US"/>
            </a:p>
          </p:txBody>
        </p:sp>
        <p:sp>
          <p:nvSpPr>
            <p:cNvPr id="10" name="TextBox 10"/>
            <p:cNvSpPr txBox="1"/>
            <p:nvPr/>
          </p:nvSpPr>
          <p:spPr>
            <a:xfrm>
              <a:off x="0" y="-38100"/>
              <a:ext cx="812800" cy="228958"/>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2148786" y="3074703"/>
            <a:ext cx="1258688" cy="1175766"/>
          </a:xfrm>
          <a:prstGeom prst="rect">
            <a:avLst/>
          </a:prstGeom>
        </p:spPr>
        <p:txBody>
          <a:bodyPr lIns="0" tIns="0" rIns="0" bIns="0" rtlCol="0" anchor="t">
            <a:spAutoFit/>
          </a:bodyPr>
          <a:lstStyle/>
          <a:p>
            <a:pPr marL="0" lvl="0" indent="0" algn="ctr">
              <a:lnSpc>
                <a:spcPts val="9072"/>
              </a:lnSpc>
            </a:pPr>
            <a:r>
              <a:rPr lang="en-US" sz="8400" b="1" spc="-210">
                <a:solidFill>
                  <a:srgbClr val="FFFFFF"/>
                </a:solidFill>
                <a:latin typeface="Barlow Bold"/>
                <a:ea typeface="Barlow Bold"/>
                <a:cs typeface="Barlow Bold"/>
                <a:sym typeface="Barlow Bold"/>
              </a:rPr>
              <a:t>01</a:t>
            </a:r>
          </a:p>
        </p:txBody>
      </p:sp>
      <p:sp>
        <p:nvSpPr>
          <p:cNvPr id="12" name="TextBox 12"/>
          <p:cNvSpPr txBox="1"/>
          <p:nvPr/>
        </p:nvSpPr>
        <p:spPr>
          <a:xfrm>
            <a:off x="1696351" y="5494770"/>
            <a:ext cx="2177426" cy="436245"/>
          </a:xfrm>
          <a:prstGeom prst="rect">
            <a:avLst/>
          </a:prstGeom>
        </p:spPr>
        <p:txBody>
          <a:bodyPr lIns="0" tIns="0" rIns="0" bIns="0" rtlCol="0" anchor="t">
            <a:spAutoFit/>
          </a:bodyPr>
          <a:lstStyle/>
          <a:p>
            <a:pPr marL="0" lvl="0" indent="0" algn="ctr">
              <a:lnSpc>
                <a:spcPts val="3240"/>
              </a:lnSpc>
            </a:pPr>
            <a:r>
              <a:rPr lang="en-US" sz="3000" b="1">
                <a:solidFill>
                  <a:srgbClr val="112D4E"/>
                </a:solidFill>
                <a:latin typeface="Barlow Bold"/>
                <a:ea typeface="Barlow Bold"/>
                <a:cs typeface="Barlow Bold"/>
                <a:sym typeface="Barlow Bold"/>
              </a:rPr>
              <a:t>Introduction</a:t>
            </a:r>
          </a:p>
        </p:txBody>
      </p:sp>
      <p:sp>
        <p:nvSpPr>
          <p:cNvPr id="13" name="Freeform 13"/>
          <p:cNvSpPr/>
          <p:nvPr/>
        </p:nvSpPr>
        <p:spPr>
          <a:xfrm rot="-5400000">
            <a:off x="9977574" y="2224136"/>
            <a:ext cx="3147115" cy="2859941"/>
          </a:xfrm>
          <a:custGeom>
            <a:avLst/>
            <a:gdLst/>
            <a:ahLst/>
            <a:cxnLst/>
            <a:rect l="l" t="t" r="r" b="b"/>
            <a:pathLst>
              <a:path w="3147115" h="2859941">
                <a:moveTo>
                  <a:pt x="0" y="0"/>
                </a:moveTo>
                <a:lnTo>
                  <a:pt x="3147115" y="0"/>
                </a:lnTo>
                <a:lnTo>
                  <a:pt x="3147115" y="2859940"/>
                </a:lnTo>
                <a:lnTo>
                  <a:pt x="0" y="2859940"/>
                </a:lnTo>
                <a:lnTo>
                  <a:pt x="0" y="0"/>
                </a:lnTo>
                <a:close/>
              </a:path>
            </a:pathLst>
          </a:custGeom>
          <a:blipFill>
            <a:blip r:embed="rId2"/>
            <a:stretch>
              <a:fillRect/>
            </a:stretch>
          </a:blipFill>
        </p:spPr>
        <p:txBody>
          <a:bodyPr/>
          <a:lstStyle/>
          <a:p>
            <a:endParaRPr lang="en-US"/>
          </a:p>
        </p:txBody>
      </p:sp>
      <p:grpSp>
        <p:nvGrpSpPr>
          <p:cNvPr id="14" name="Group 14"/>
          <p:cNvGrpSpPr/>
          <p:nvPr/>
        </p:nvGrpSpPr>
        <p:grpSpPr>
          <a:xfrm>
            <a:off x="10033780" y="2130701"/>
            <a:ext cx="2595892" cy="3046809"/>
            <a:chOff x="0" y="0"/>
            <a:chExt cx="698500" cy="819832"/>
          </a:xfrm>
        </p:grpSpPr>
        <p:sp>
          <p:nvSpPr>
            <p:cNvPr id="15" name="Freeform 15"/>
            <p:cNvSpPr/>
            <p:nvPr/>
          </p:nvSpPr>
          <p:spPr>
            <a:xfrm>
              <a:off x="0" y="13288"/>
              <a:ext cx="698500" cy="793256"/>
            </a:xfrm>
            <a:custGeom>
              <a:avLst/>
              <a:gdLst/>
              <a:ahLst/>
              <a:cxnLst/>
              <a:rect l="l" t="t" r="r" b="b"/>
              <a:pathLst>
                <a:path w="698500" h="793256">
                  <a:moveTo>
                    <a:pt x="409063" y="21512"/>
                  </a:moveTo>
                  <a:lnTo>
                    <a:pt x="638687" y="155112"/>
                  </a:lnTo>
                  <a:cubicBezTo>
                    <a:pt x="675718" y="176657"/>
                    <a:pt x="698500" y="216269"/>
                    <a:pt x="698500" y="259112"/>
                  </a:cubicBezTo>
                  <a:lnTo>
                    <a:pt x="698500" y="534144"/>
                  </a:lnTo>
                  <a:cubicBezTo>
                    <a:pt x="698500" y="576987"/>
                    <a:pt x="675718" y="616599"/>
                    <a:pt x="638687" y="638145"/>
                  </a:cubicBezTo>
                  <a:lnTo>
                    <a:pt x="409063" y="771744"/>
                  </a:lnTo>
                  <a:cubicBezTo>
                    <a:pt x="372089" y="793256"/>
                    <a:pt x="326411" y="793256"/>
                    <a:pt x="289437" y="771744"/>
                  </a:cubicBezTo>
                  <a:lnTo>
                    <a:pt x="59813" y="638145"/>
                  </a:lnTo>
                  <a:cubicBezTo>
                    <a:pt x="22782" y="616599"/>
                    <a:pt x="0" y="576987"/>
                    <a:pt x="0" y="534144"/>
                  </a:cubicBezTo>
                  <a:lnTo>
                    <a:pt x="0" y="259112"/>
                  </a:lnTo>
                  <a:cubicBezTo>
                    <a:pt x="0" y="216269"/>
                    <a:pt x="22782" y="176657"/>
                    <a:pt x="59813" y="155112"/>
                  </a:cubicBezTo>
                  <a:lnTo>
                    <a:pt x="289437" y="21512"/>
                  </a:lnTo>
                  <a:cubicBezTo>
                    <a:pt x="326411" y="0"/>
                    <a:pt x="372089" y="0"/>
                    <a:pt x="409063" y="21512"/>
                  </a:cubicBezTo>
                  <a:close/>
                </a:path>
              </a:pathLst>
            </a:custGeom>
            <a:solidFill>
              <a:srgbClr val="F2F2F2"/>
            </a:solidFill>
            <a:ln w="12700" cap="rnd">
              <a:solidFill>
                <a:srgbClr val="000000"/>
              </a:solidFill>
              <a:prstDash val="solid"/>
              <a:round/>
            </a:ln>
          </p:spPr>
          <p:txBody>
            <a:bodyPr/>
            <a:lstStyle/>
            <a:p>
              <a:endParaRPr lang="en-US"/>
            </a:p>
          </p:txBody>
        </p:sp>
      </p:grpSp>
      <p:grpSp>
        <p:nvGrpSpPr>
          <p:cNvPr id="16" name="Group 16"/>
          <p:cNvGrpSpPr/>
          <p:nvPr/>
        </p:nvGrpSpPr>
        <p:grpSpPr>
          <a:xfrm>
            <a:off x="10249947" y="2419878"/>
            <a:ext cx="2163558" cy="2517595"/>
            <a:chOff x="0" y="0"/>
            <a:chExt cx="698500" cy="812800"/>
          </a:xfrm>
        </p:grpSpPr>
        <p:sp>
          <p:nvSpPr>
            <p:cNvPr id="17" name="Freeform 17"/>
            <p:cNvSpPr/>
            <p:nvPr/>
          </p:nvSpPr>
          <p:spPr>
            <a:xfrm>
              <a:off x="0" y="15944"/>
              <a:ext cx="698500" cy="780913"/>
            </a:xfrm>
            <a:custGeom>
              <a:avLst/>
              <a:gdLst/>
              <a:ahLst/>
              <a:cxnLst/>
              <a:rect l="l" t="t" r="r" b="b"/>
              <a:pathLst>
                <a:path w="698500" h="780913">
                  <a:moveTo>
                    <a:pt x="421015" y="25810"/>
                  </a:moveTo>
                  <a:lnTo>
                    <a:pt x="626735" y="145502"/>
                  </a:lnTo>
                  <a:cubicBezTo>
                    <a:pt x="671166" y="171353"/>
                    <a:pt x="698500" y="218880"/>
                    <a:pt x="698500" y="270284"/>
                  </a:cubicBezTo>
                  <a:lnTo>
                    <a:pt x="698500" y="510628"/>
                  </a:lnTo>
                  <a:cubicBezTo>
                    <a:pt x="698500" y="562032"/>
                    <a:pt x="671166" y="609559"/>
                    <a:pt x="626735" y="635410"/>
                  </a:cubicBezTo>
                  <a:lnTo>
                    <a:pt x="421015" y="755102"/>
                  </a:lnTo>
                  <a:cubicBezTo>
                    <a:pt x="376653" y="780912"/>
                    <a:pt x="321847" y="780912"/>
                    <a:pt x="277485" y="755102"/>
                  </a:cubicBezTo>
                  <a:lnTo>
                    <a:pt x="71765" y="635410"/>
                  </a:lnTo>
                  <a:cubicBezTo>
                    <a:pt x="27334" y="609559"/>
                    <a:pt x="0" y="562032"/>
                    <a:pt x="0" y="510628"/>
                  </a:cubicBezTo>
                  <a:lnTo>
                    <a:pt x="0" y="270284"/>
                  </a:lnTo>
                  <a:cubicBezTo>
                    <a:pt x="0" y="218880"/>
                    <a:pt x="27334" y="171353"/>
                    <a:pt x="71765" y="145502"/>
                  </a:cubicBezTo>
                  <a:lnTo>
                    <a:pt x="277485" y="25810"/>
                  </a:lnTo>
                  <a:cubicBezTo>
                    <a:pt x="321847" y="0"/>
                    <a:pt x="376653" y="0"/>
                    <a:pt x="421015" y="25810"/>
                  </a:cubicBezTo>
                  <a:close/>
                </a:path>
              </a:pathLst>
            </a:custGeom>
            <a:gradFill rotWithShape="1">
              <a:gsLst>
                <a:gs pos="0">
                  <a:srgbClr val="3183ED">
                    <a:alpha val="100000"/>
                  </a:srgbClr>
                </a:gs>
                <a:gs pos="100000">
                  <a:srgbClr val="56CCF2">
                    <a:alpha val="100000"/>
                  </a:srgbClr>
                </a:gs>
              </a:gsLst>
              <a:lin ang="5400000"/>
            </a:gradFill>
            <a:ln w="12700" cap="rnd">
              <a:solidFill>
                <a:srgbClr val="000000"/>
              </a:solidFill>
              <a:prstDash val="solid"/>
              <a:round/>
            </a:ln>
          </p:spPr>
          <p:txBody>
            <a:bodyPr/>
            <a:lstStyle/>
            <a:p>
              <a:endParaRPr lang="en-US"/>
            </a:p>
          </p:txBody>
        </p:sp>
      </p:grpSp>
      <p:grpSp>
        <p:nvGrpSpPr>
          <p:cNvPr id="18" name="Group 18"/>
          <p:cNvGrpSpPr/>
          <p:nvPr/>
        </p:nvGrpSpPr>
        <p:grpSpPr>
          <a:xfrm>
            <a:off x="10022830" y="5143500"/>
            <a:ext cx="2775488" cy="1046325"/>
            <a:chOff x="0" y="0"/>
            <a:chExt cx="812800" cy="306416"/>
          </a:xfrm>
        </p:grpSpPr>
        <p:sp>
          <p:nvSpPr>
            <p:cNvPr id="19" name="Freeform 19"/>
            <p:cNvSpPr/>
            <p:nvPr/>
          </p:nvSpPr>
          <p:spPr>
            <a:xfrm>
              <a:off x="0" y="0"/>
              <a:ext cx="812800" cy="306416"/>
            </a:xfrm>
            <a:custGeom>
              <a:avLst/>
              <a:gdLst/>
              <a:ahLst/>
              <a:cxnLst/>
              <a:rect l="l" t="t" r="r" b="b"/>
              <a:pathLst>
                <a:path w="812800" h="306416">
                  <a:moveTo>
                    <a:pt x="142259" y="0"/>
                  </a:moveTo>
                  <a:lnTo>
                    <a:pt x="670541" y="0"/>
                  </a:lnTo>
                  <a:cubicBezTo>
                    <a:pt x="749108" y="0"/>
                    <a:pt x="812800" y="63691"/>
                    <a:pt x="812800" y="142259"/>
                  </a:cubicBezTo>
                  <a:lnTo>
                    <a:pt x="812800" y="164157"/>
                  </a:lnTo>
                  <a:cubicBezTo>
                    <a:pt x="812800" y="242724"/>
                    <a:pt x="749108" y="306416"/>
                    <a:pt x="670541" y="306416"/>
                  </a:cubicBezTo>
                  <a:lnTo>
                    <a:pt x="142259" y="306416"/>
                  </a:lnTo>
                  <a:cubicBezTo>
                    <a:pt x="63691" y="306416"/>
                    <a:pt x="0" y="242724"/>
                    <a:pt x="0" y="164157"/>
                  </a:cubicBezTo>
                  <a:lnTo>
                    <a:pt x="0" y="142259"/>
                  </a:lnTo>
                  <a:cubicBezTo>
                    <a:pt x="0" y="63691"/>
                    <a:pt x="63691" y="0"/>
                    <a:pt x="142259" y="0"/>
                  </a:cubicBezTo>
                  <a:close/>
                </a:path>
              </a:pathLst>
            </a:custGeom>
            <a:gradFill rotWithShape="1">
              <a:gsLst>
                <a:gs pos="0">
                  <a:srgbClr val="FFB613">
                    <a:alpha val="100000"/>
                  </a:srgbClr>
                </a:gs>
                <a:gs pos="100000">
                  <a:srgbClr val="FFE42F">
                    <a:alpha val="100000"/>
                  </a:srgbClr>
                </a:gs>
              </a:gsLst>
              <a:lin ang="5400000"/>
            </a:gradFill>
          </p:spPr>
          <p:txBody>
            <a:bodyPr/>
            <a:lstStyle/>
            <a:p>
              <a:endParaRPr lang="en-US"/>
            </a:p>
          </p:txBody>
        </p:sp>
        <p:sp>
          <p:nvSpPr>
            <p:cNvPr id="20" name="TextBox 20"/>
            <p:cNvSpPr txBox="1"/>
            <p:nvPr/>
          </p:nvSpPr>
          <p:spPr>
            <a:xfrm>
              <a:off x="0" y="-38100"/>
              <a:ext cx="812800" cy="344516"/>
            </a:xfrm>
            <a:prstGeom prst="rect">
              <a:avLst/>
            </a:prstGeom>
          </p:spPr>
          <p:txBody>
            <a:bodyPr lIns="50800" tIns="50800" rIns="50800" bIns="50800" rtlCol="0" anchor="ctr"/>
            <a:lstStyle/>
            <a:p>
              <a:pPr algn="ctr">
                <a:lnSpc>
                  <a:spcPts val="2659"/>
                </a:lnSpc>
              </a:pPr>
              <a:endParaRPr/>
            </a:p>
          </p:txBody>
        </p:sp>
      </p:grpSp>
      <p:sp>
        <p:nvSpPr>
          <p:cNvPr id="21" name="TextBox 21"/>
          <p:cNvSpPr txBox="1"/>
          <p:nvPr/>
        </p:nvSpPr>
        <p:spPr>
          <a:xfrm>
            <a:off x="10702382" y="3074703"/>
            <a:ext cx="1258688" cy="1175766"/>
          </a:xfrm>
          <a:prstGeom prst="rect">
            <a:avLst/>
          </a:prstGeom>
        </p:spPr>
        <p:txBody>
          <a:bodyPr lIns="0" tIns="0" rIns="0" bIns="0" rtlCol="0" anchor="t">
            <a:spAutoFit/>
          </a:bodyPr>
          <a:lstStyle/>
          <a:p>
            <a:pPr marL="0" lvl="0" indent="0" algn="ctr">
              <a:lnSpc>
                <a:spcPts val="9072"/>
              </a:lnSpc>
            </a:pPr>
            <a:r>
              <a:rPr lang="en-US" sz="8400" b="1" spc="-210">
                <a:solidFill>
                  <a:srgbClr val="FFFFFF"/>
                </a:solidFill>
                <a:latin typeface="Barlow Bold"/>
                <a:ea typeface="Barlow Bold"/>
                <a:cs typeface="Barlow Bold"/>
                <a:sym typeface="Barlow Bold"/>
              </a:rPr>
              <a:t>03</a:t>
            </a:r>
          </a:p>
        </p:txBody>
      </p:sp>
      <p:sp>
        <p:nvSpPr>
          <p:cNvPr id="22" name="TextBox 22"/>
          <p:cNvSpPr txBox="1"/>
          <p:nvPr/>
        </p:nvSpPr>
        <p:spPr>
          <a:xfrm>
            <a:off x="10203805" y="5275575"/>
            <a:ext cx="2376965" cy="845820"/>
          </a:xfrm>
          <a:prstGeom prst="rect">
            <a:avLst/>
          </a:prstGeom>
        </p:spPr>
        <p:txBody>
          <a:bodyPr lIns="0" tIns="0" rIns="0" bIns="0" rtlCol="0" anchor="t">
            <a:spAutoFit/>
          </a:bodyPr>
          <a:lstStyle/>
          <a:p>
            <a:pPr marL="0" lvl="0" indent="0" algn="ctr">
              <a:lnSpc>
                <a:spcPts val="3240"/>
              </a:lnSpc>
            </a:pPr>
            <a:r>
              <a:rPr lang="en-US" sz="3000" b="1">
                <a:solidFill>
                  <a:srgbClr val="112D4E"/>
                </a:solidFill>
                <a:latin typeface="Barlow Bold"/>
                <a:ea typeface="Barlow Bold"/>
                <a:cs typeface="Barlow Bold"/>
                <a:sym typeface="Barlow Bold"/>
              </a:rPr>
              <a:t>Response Coordination</a:t>
            </a:r>
          </a:p>
        </p:txBody>
      </p:sp>
      <p:sp>
        <p:nvSpPr>
          <p:cNvPr id="23" name="Freeform 23"/>
          <p:cNvSpPr/>
          <p:nvPr/>
        </p:nvSpPr>
        <p:spPr>
          <a:xfrm rot="-5400000">
            <a:off x="5609602" y="2981142"/>
            <a:ext cx="3147115" cy="2859941"/>
          </a:xfrm>
          <a:custGeom>
            <a:avLst/>
            <a:gdLst/>
            <a:ahLst/>
            <a:cxnLst/>
            <a:rect l="l" t="t" r="r" b="b"/>
            <a:pathLst>
              <a:path w="3147115" h="2859941">
                <a:moveTo>
                  <a:pt x="0" y="0"/>
                </a:moveTo>
                <a:lnTo>
                  <a:pt x="3147115" y="0"/>
                </a:lnTo>
                <a:lnTo>
                  <a:pt x="3147115" y="2859941"/>
                </a:lnTo>
                <a:lnTo>
                  <a:pt x="0" y="2859941"/>
                </a:lnTo>
                <a:lnTo>
                  <a:pt x="0" y="0"/>
                </a:lnTo>
                <a:close/>
              </a:path>
            </a:pathLst>
          </a:custGeom>
          <a:blipFill>
            <a:blip r:embed="rId2"/>
            <a:stretch>
              <a:fillRect/>
            </a:stretch>
          </a:blipFill>
        </p:spPr>
        <p:txBody>
          <a:bodyPr/>
          <a:lstStyle/>
          <a:p>
            <a:endParaRPr lang="en-US"/>
          </a:p>
        </p:txBody>
      </p:sp>
      <p:grpSp>
        <p:nvGrpSpPr>
          <p:cNvPr id="24" name="Group 24"/>
          <p:cNvGrpSpPr/>
          <p:nvPr/>
        </p:nvGrpSpPr>
        <p:grpSpPr>
          <a:xfrm>
            <a:off x="5752962" y="2887708"/>
            <a:ext cx="2595892" cy="3046809"/>
            <a:chOff x="0" y="0"/>
            <a:chExt cx="698500" cy="819832"/>
          </a:xfrm>
        </p:grpSpPr>
        <p:sp>
          <p:nvSpPr>
            <p:cNvPr id="25" name="Freeform 25"/>
            <p:cNvSpPr/>
            <p:nvPr/>
          </p:nvSpPr>
          <p:spPr>
            <a:xfrm>
              <a:off x="0" y="13288"/>
              <a:ext cx="698500" cy="793256"/>
            </a:xfrm>
            <a:custGeom>
              <a:avLst/>
              <a:gdLst/>
              <a:ahLst/>
              <a:cxnLst/>
              <a:rect l="l" t="t" r="r" b="b"/>
              <a:pathLst>
                <a:path w="698500" h="793256">
                  <a:moveTo>
                    <a:pt x="409063" y="21512"/>
                  </a:moveTo>
                  <a:lnTo>
                    <a:pt x="638687" y="155112"/>
                  </a:lnTo>
                  <a:cubicBezTo>
                    <a:pt x="675718" y="176657"/>
                    <a:pt x="698500" y="216269"/>
                    <a:pt x="698500" y="259112"/>
                  </a:cubicBezTo>
                  <a:lnTo>
                    <a:pt x="698500" y="534144"/>
                  </a:lnTo>
                  <a:cubicBezTo>
                    <a:pt x="698500" y="576987"/>
                    <a:pt x="675718" y="616599"/>
                    <a:pt x="638687" y="638145"/>
                  </a:cubicBezTo>
                  <a:lnTo>
                    <a:pt x="409063" y="771744"/>
                  </a:lnTo>
                  <a:cubicBezTo>
                    <a:pt x="372089" y="793256"/>
                    <a:pt x="326411" y="793256"/>
                    <a:pt x="289437" y="771744"/>
                  </a:cubicBezTo>
                  <a:lnTo>
                    <a:pt x="59813" y="638145"/>
                  </a:lnTo>
                  <a:cubicBezTo>
                    <a:pt x="22782" y="616599"/>
                    <a:pt x="0" y="576987"/>
                    <a:pt x="0" y="534144"/>
                  </a:cubicBezTo>
                  <a:lnTo>
                    <a:pt x="0" y="259112"/>
                  </a:lnTo>
                  <a:cubicBezTo>
                    <a:pt x="0" y="216269"/>
                    <a:pt x="22782" y="176657"/>
                    <a:pt x="59813" y="155112"/>
                  </a:cubicBezTo>
                  <a:lnTo>
                    <a:pt x="289437" y="21512"/>
                  </a:lnTo>
                  <a:cubicBezTo>
                    <a:pt x="326411" y="0"/>
                    <a:pt x="372089" y="0"/>
                    <a:pt x="409063" y="21512"/>
                  </a:cubicBezTo>
                  <a:close/>
                </a:path>
              </a:pathLst>
            </a:custGeom>
            <a:solidFill>
              <a:srgbClr val="F2F2F2"/>
            </a:solidFill>
            <a:ln w="12700" cap="rnd">
              <a:solidFill>
                <a:srgbClr val="000000"/>
              </a:solidFill>
              <a:prstDash val="solid"/>
              <a:round/>
            </a:ln>
          </p:spPr>
          <p:txBody>
            <a:bodyPr/>
            <a:lstStyle/>
            <a:p>
              <a:endParaRPr lang="en-US"/>
            </a:p>
          </p:txBody>
        </p:sp>
      </p:grpSp>
      <p:grpSp>
        <p:nvGrpSpPr>
          <p:cNvPr id="26" name="Group 26"/>
          <p:cNvGrpSpPr/>
          <p:nvPr/>
        </p:nvGrpSpPr>
        <p:grpSpPr>
          <a:xfrm>
            <a:off x="5969128" y="3171365"/>
            <a:ext cx="2163558" cy="2517595"/>
            <a:chOff x="0" y="0"/>
            <a:chExt cx="698500" cy="812800"/>
          </a:xfrm>
        </p:grpSpPr>
        <p:sp>
          <p:nvSpPr>
            <p:cNvPr id="27" name="Freeform 27"/>
            <p:cNvSpPr/>
            <p:nvPr/>
          </p:nvSpPr>
          <p:spPr>
            <a:xfrm>
              <a:off x="0" y="15944"/>
              <a:ext cx="698500" cy="780913"/>
            </a:xfrm>
            <a:custGeom>
              <a:avLst/>
              <a:gdLst/>
              <a:ahLst/>
              <a:cxnLst/>
              <a:rect l="l" t="t" r="r" b="b"/>
              <a:pathLst>
                <a:path w="698500" h="780913">
                  <a:moveTo>
                    <a:pt x="421015" y="25810"/>
                  </a:moveTo>
                  <a:lnTo>
                    <a:pt x="626735" y="145502"/>
                  </a:lnTo>
                  <a:cubicBezTo>
                    <a:pt x="671166" y="171353"/>
                    <a:pt x="698500" y="218880"/>
                    <a:pt x="698500" y="270284"/>
                  </a:cubicBezTo>
                  <a:lnTo>
                    <a:pt x="698500" y="510628"/>
                  </a:lnTo>
                  <a:cubicBezTo>
                    <a:pt x="698500" y="562032"/>
                    <a:pt x="671166" y="609559"/>
                    <a:pt x="626735" y="635410"/>
                  </a:cubicBezTo>
                  <a:lnTo>
                    <a:pt x="421015" y="755102"/>
                  </a:lnTo>
                  <a:cubicBezTo>
                    <a:pt x="376653" y="780912"/>
                    <a:pt x="321847" y="780912"/>
                    <a:pt x="277485" y="755102"/>
                  </a:cubicBezTo>
                  <a:lnTo>
                    <a:pt x="71765" y="635410"/>
                  </a:lnTo>
                  <a:cubicBezTo>
                    <a:pt x="27334" y="609559"/>
                    <a:pt x="0" y="562032"/>
                    <a:pt x="0" y="510628"/>
                  </a:cubicBezTo>
                  <a:lnTo>
                    <a:pt x="0" y="270284"/>
                  </a:lnTo>
                  <a:cubicBezTo>
                    <a:pt x="0" y="218880"/>
                    <a:pt x="27334" y="171353"/>
                    <a:pt x="71765" y="145502"/>
                  </a:cubicBezTo>
                  <a:lnTo>
                    <a:pt x="277485" y="25810"/>
                  </a:lnTo>
                  <a:cubicBezTo>
                    <a:pt x="321847" y="0"/>
                    <a:pt x="376653" y="0"/>
                    <a:pt x="421015" y="25810"/>
                  </a:cubicBezTo>
                  <a:close/>
                </a:path>
              </a:pathLst>
            </a:custGeom>
            <a:gradFill rotWithShape="1">
              <a:gsLst>
                <a:gs pos="0">
                  <a:srgbClr val="FFB613">
                    <a:alpha val="100000"/>
                  </a:srgbClr>
                </a:gs>
                <a:gs pos="100000">
                  <a:srgbClr val="FFE42F">
                    <a:alpha val="100000"/>
                  </a:srgbClr>
                </a:gs>
              </a:gsLst>
              <a:lin ang="5400000"/>
            </a:gradFill>
            <a:ln w="12700" cap="rnd">
              <a:solidFill>
                <a:srgbClr val="000000"/>
              </a:solidFill>
              <a:prstDash val="solid"/>
              <a:round/>
            </a:ln>
          </p:spPr>
          <p:txBody>
            <a:bodyPr/>
            <a:lstStyle/>
            <a:p>
              <a:endParaRPr lang="en-US"/>
            </a:p>
          </p:txBody>
        </p:sp>
      </p:grpSp>
      <p:grpSp>
        <p:nvGrpSpPr>
          <p:cNvPr id="28" name="Group 28"/>
          <p:cNvGrpSpPr/>
          <p:nvPr/>
        </p:nvGrpSpPr>
        <p:grpSpPr>
          <a:xfrm>
            <a:off x="5663164" y="6077465"/>
            <a:ext cx="2775488" cy="651726"/>
            <a:chOff x="0" y="0"/>
            <a:chExt cx="812800" cy="190858"/>
          </a:xfrm>
        </p:grpSpPr>
        <p:sp>
          <p:nvSpPr>
            <p:cNvPr id="29" name="Freeform 29"/>
            <p:cNvSpPr/>
            <p:nvPr/>
          </p:nvSpPr>
          <p:spPr>
            <a:xfrm>
              <a:off x="0" y="0"/>
              <a:ext cx="812800" cy="190858"/>
            </a:xfrm>
            <a:custGeom>
              <a:avLst/>
              <a:gdLst/>
              <a:ahLst/>
              <a:cxnLst/>
              <a:rect l="l" t="t" r="r" b="b"/>
              <a:pathLst>
                <a:path w="812800" h="190858">
                  <a:moveTo>
                    <a:pt x="95429" y="0"/>
                  </a:moveTo>
                  <a:lnTo>
                    <a:pt x="717371" y="0"/>
                  </a:lnTo>
                  <a:cubicBezTo>
                    <a:pt x="770075" y="0"/>
                    <a:pt x="812800" y="42725"/>
                    <a:pt x="812800" y="95429"/>
                  </a:cubicBezTo>
                  <a:lnTo>
                    <a:pt x="812800" y="95429"/>
                  </a:lnTo>
                  <a:cubicBezTo>
                    <a:pt x="812800" y="148133"/>
                    <a:pt x="770075" y="190858"/>
                    <a:pt x="717371" y="190858"/>
                  </a:cubicBezTo>
                  <a:lnTo>
                    <a:pt x="95429" y="190858"/>
                  </a:lnTo>
                  <a:cubicBezTo>
                    <a:pt x="42725" y="190858"/>
                    <a:pt x="0" y="148133"/>
                    <a:pt x="0" y="95429"/>
                  </a:cubicBezTo>
                  <a:lnTo>
                    <a:pt x="0" y="95429"/>
                  </a:lnTo>
                  <a:cubicBezTo>
                    <a:pt x="0" y="42725"/>
                    <a:pt x="42725" y="0"/>
                    <a:pt x="95429" y="0"/>
                  </a:cubicBezTo>
                  <a:close/>
                </a:path>
              </a:pathLst>
            </a:custGeom>
            <a:gradFill rotWithShape="1">
              <a:gsLst>
                <a:gs pos="0">
                  <a:srgbClr val="3183ED">
                    <a:alpha val="100000"/>
                  </a:srgbClr>
                </a:gs>
                <a:gs pos="100000">
                  <a:srgbClr val="56CCF2">
                    <a:alpha val="100000"/>
                  </a:srgbClr>
                </a:gs>
              </a:gsLst>
              <a:lin ang="5400000"/>
            </a:gradFill>
          </p:spPr>
          <p:txBody>
            <a:bodyPr/>
            <a:lstStyle/>
            <a:p>
              <a:endParaRPr lang="en-US"/>
            </a:p>
          </p:txBody>
        </p:sp>
        <p:sp>
          <p:nvSpPr>
            <p:cNvPr id="30" name="TextBox 30"/>
            <p:cNvSpPr txBox="1"/>
            <p:nvPr/>
          </p:nvSpPr>
          <p:spPr>
            <a:xfrm>
              <a:off x="0" y="-38100"/>
              <a:ext cx="812800" cy="228958"/>
            </a:xfrm>
            <a:prstGeom prst="rect">
              <a:avLst/>
            </a:prstGeom>
          </p:spPr>
          <p:txBody>
            <a:bodyPr lIns="50800" tIns="50800" rIns="50800" bIns="50800" rtlCol="0" anchor="ctr"/>
            <a:lstStyle/>
            <a:p>
              <a:pPr algn="ctr">
                <a:lnSpc>
                  <a:spcPts val="2659"/>
                </a:lnSpc>
              </a:pPr>
              <a:endParaRPr/>
            </a:p>
          </p:txBody>
        </p:sp>
      </p:grpSp>
      <p:sp>
        <p:nvSpPr>
          <p:cNvPr id="31" name="TextBox 31"/>
          <p:cNvSpPr txBox="1"/>
          <p:nvPr/>
        </p:nvSpPr>
        <p:spPr>
          <a:xfrm>
            <a:off x="6421564" y="3807140"/>
            <a:ext cx="1258688" cy="1175766"/>
          </a:xfrm>
          <a:prstGeom prst="rect">
            <a:avLst/>
          </a:prstGeom>
        </p:spPr>
        <p:txBody>
          <a:bodyPr lIns="0" tIns="0" rIns="0" bIns="0" rtlCol="0" anchor="t">
            <a:spAutoFit/>
          </a:bodyPr>
          <a:lstStyle/>
          <a:p>
            <a:pPr marL="0" lvl="0" indent="0" algn="ctr">
              <a:lnSpc>
                <a:spcPts val="9072"/>
              </a:lnSpc>
            </a:pPr>
            <a:r>
              <a:rPr lang="en-US" sz="8400" b="1" spc="-210">
                <a:solidFill>
                  <a:srgbClr val="FFFFFF"/>
                </a:solidFill>
                <a:latin typeface="Barlow Bold"/>
                <a:ea typeface="Barlow Bold"/>
                <a:cs typeface="Barlow Bold"/>
                <a:sym typeface="Barlow Bold"/>
              </a:rPr>
              <a:t>02</a:t>
            </a:r>
          </a:p>
        </p:txBody>
      </p:sp>
      <p:sp>
        <p:nvSpPr>
          <p:cNvPr id="32" name="TextBox 32"/>
          <p:cNvSpPr txBox="1"/>
          <p:nvPr/>
        </p:nvSpPr>
        <p:spPr>
          <a:xfrm>
            <a:off x="5880521" y="6172550"/>
            <a:ext cx="2468333" cy="436245"/>
          </a:xfrm>
          <a:prstGeom prst="rect">
            <a:avLst/>
          </a:prstGeom>
        </p:spPr>
        <p:txBody>
          <a:bodyPr lIns="0" tIns="0" rIns="0" bIns="0" rtlCol="0" anchor="t">
            <a:spAutoFit/>
          </a:bodyPr>
          <a:lstStyle/>
          <a:p>
            <a:pPr marL="0" lvl="0" indent="0" algn="ctr">
              <a:lnSpc>
                <a:spcPts val="3240"/>
              </a:lnSpc>
            </a:pPr>
            <a:r>
              <a:rPr lang="en-US" sz="3000" b="1">
                <a:solidFill>
                  <a:srgbClr val="FFFFFF"/>
                </a:solidFill>
                <a:latin typeface="Barlow Bold"/>
                <a:ea typeface="Barlow Bold"/>
                <a:cs typeface="Barlow Bold"/>
                <a:sym typeface="Barlow Bold"/>
              </a:rPr>
              <a:t>Preparedness</a:t>
            </a:r>
          </a:p>
        </p:txBody>
      </p:sp>
      <p:sp>
        <p:nvSpPr>
          <p:cNvPr id="33" name="Freeform 33"/>
          <p:cNvSpPr/>
          <p:nvPr/>
        </p:nvSpPr>
        <p:spPr>
          <a:xfrm rot="-5400000">
            <a:off x="14154996" y="2981142"/>
            <a:ext cx="3147115" cy="2859941"/>
          </a:xfrm>
          <a:custGeom>
            <a:avLst/>
            <a:gdLst/>
            <a:ahLst/>
            <a:cxnLst/>
            <a:rect l="l" t="t" r="r" b="b"/>
            <a:pathLst>
              <a:path w="3147115" h="2859941">
                <a:moveTo>
                  <a:pt x="0" y="0"/>
                </a:moveTo>
                <a:lnTo>
                  <a:pt x="3147115" y="0"/>
                </a:lnTo>
                <a:lnTo>
                  <a:pt x="3147115" y="2859941"/>
                </a:lnTo>
                <a:lnTo>
                  <a:pt x="0" y="2859941"/>
                </a:lnTo>
                <a:lnTo>
                  <a:pt x="0" y="0"/>
                </a:lnTo>
                <a:close/>
              </a:path>
            </a:pathLst>
          </a:custGeom>
          <a:blipFill>
            <a:blip r:embed="rId2"/>
            <a:stretch>
              <a:fillRect/>
            </a:stretch>
          </a:blipFill>
        </p:spPr>
        <p:txBody>
          <a:bodyPr/>
          <a:lstStyle/>
          <a:p>
            <a:endParaRPr lang="en-US"/>
          </a:p>
        </p:txBody>
      </p:sp>
      <p:grpSp>
        <p:nvGrpSpPr>
          <p:cNvPr id="34" name="Group 34"/>
          <p:cNvGrpSpPr/>
          <p:nvPr/>
        </p:nvGrpSpPr>
        <p:grpSpPr>
          <a:xfrm>
            <a:off x="14314393" y="2887708"/>
            <a:ext cx="2595892" cy="3046809"/>
            <a:chOff x="0" y="0"/>
            <a:chExt cx="698500" cy="819832"/>
          </a:xfrm>
        </p:grpSpPr>
        <p:sp>
          <p:nvSpPr>
            <p:cNvPr id="35" name="Freeform 35"/>
            <p:cNvSpPr/>
            <p:nvPr/>
          </p:nvSpPr>
          <p:spPr>
            <a:xfrm>
              <a:off x="0" y="13288"/>
              <a:ext cx="698500" cy="793256"/>
            </a:xfrm>
            <a:custGeom>
              <a:avLst/>
              <a:gdLst/>
              <a:ahLst/>
              <a:cxnLst/>
              <a:rect l="l" t="t" r="r" b="b"/>
              <a:pathLst>
                <a:path w="698500" h="793256">
                  <a:moveTo>
                    <a:pt x="409063" y="21512"/>
                  </a:moveTo>
                  <a:lnTo>
                    <a:pt x="638687" y="155112"/>
                  </a:lnTo>
                  <a:cubicBezTo>
                    <a:pt x="675718" y="176657"/>
                    <a:pt x="698500" y="216269"/>
                    <a:pt x="698500" y="259112"/>
                  </a:cubicBezTo>
                  <a:lnTo>
                    <a:pt x="698500" y="534144"/>
                  </a:lnTo>
                  <a:cubicBezTo>
                    <a:pt x="698500" y="576987"/>
                    <a:pt x="675718" y="616599"/>
                    <a:pt x="638687" y="638145"/>
                  </a:cubicBezTo>
                  <a:lnTo>
                    <a:pt x="409063" y="771744"/>
                  </a:lnTo>
                  <a:cubicBezTo>
                    <a:pt x="372089" y="793256"/>
                    <a:pt x="326411" y="793256"/>
                    <a:pt x="289437" y="771744"/>
                  </a:cubicBezTo>
                  <a:lnTo>
                    <a:pt x="59813" y="638145"/>
                  </a:lnTo>
                  <a:cubicBezTo>
                    <a:pt x="22782" y="616599"/>
                    <a:pt x="0" y="576987"/>
                    <a:pt x="0" y="534144"/>
                  </a:cubicBezTo>
                  <a:lnTo>
                    <a:pt x="0" y="259112"/>
                  </a:lnTo>
                  <a:cubicBezTo>
                    <a:pt x="0" y="216269"/>
                    <a:pt x="22782" y="176657"/>
                    <a:pt x="59813" y="155112"/>
                  </a:cubicBezTo>
                  <a:lnTo>
                    <a:pt x="289437" y="21512"/>
                  </a:lnTo>
                  <a:cubicBezTo>
                    <a:pt x="326411" y="0"/>
                    <a:pt x="372089" y="0"/>
                    <a:pt x="409063" y="21512"/>
                  </a:cubicBezTo>
                  <a:close/>
                </a:path>
              </a:pathLst>
            </a:custGeom>
            <a:solidFill>
              <a:srgbClr val="F2F2F2"/>
            </a:solidFill>
            <a:ln w="12700" cap="rnd">
              <a:solidFill>
                <a:srgbClr val="000000"/>
              </a:solidFill>
              <a:prstDash val="solid"/>
              <a:round/>
            </a:ln>
          </p:spPr>
          <p:txBody>
            <a:bodyPr/>
            <a:lstStyle/>
            <a:p>
              <a:endParaRPr lang="en-US"/>
            </a:p>
          </p:txBody>
        </p:sp>
      </p:grpSp>
      <p:grpSp>
        <p:nvGrpSpPr>
          <p:cNvPr id="36" name="Group 36"/>
          <p:cNvGrpSpPr/>
          <p:nvPr/>
        </p:nvGrpSpPr>
        <p:grpSpPr>
          <a:xfrm>
            <a:off x="14530560" y="3171365"/>
            <a:ext cx="2163558" cy="2517595"/>
            <a:chOff x="0" y="0"/>
            <a:chExt cx="698500" cy="812800"/>
          </a:xfrm>
        </p:grpSpPr>
        <p:sp>
          <p:nvSpPr>
            <p:cNvPr id="37" name="Freeform 37"/>
            <p:cNvSpPr/>
            <p:nvPr/>
          </p:nvSpPr>
          <p:spPr>
            <a:xfrm>
              <a:off x="0" y="15944"/>
              <a:ext cx="698500" cy="780913"/>
            </a:xfrm>
            <a:custGeom>
              <a:avLst/>
              <a:gdLst/>
              <a:ahLst/>
              <a:cxnLst/>
              <a:rect l="l" t="t" r="r" b="b"/>
              <a:pathLst>
                <a:path w="698500" h="780913">
                  <a:moveTo>
                    <a:pt x="421015" y="25810"/>
                  </a:moveTo>
                  <a:lnTo>
                    <a:pt x="626735" y="145502"/>
                  </a:lnTo>
                  <a:cubicBezTo>
                    <a:pt x="671166" y="171353"/>
                    <a:pt x="698500" y="218880"/>
                    <a:pt x="698500" y="270284"/>
                  </a:cubicBezTo>
                  <a:lnTo>
                    <a:pt x="698500" y="510628"/>
                  </a:lnTo>
                  <a:cubicBezTo>
                    <a:pt x="698500" y="562032"/>
                    <a:pt x="671166" y="609559"/>
                    <a:pt x="626735" y="635410"/>
                  </a:cubicBezTo>
                  <a:lnTo>
                    <a:pt x="421015" y="755102"/>
                  </a:lnTo>
                  <a:cubicBezTo>
                    <a:pt x="376653" y="780912"/>
                    <a:pt x="321847" y="780912"/>
                    <a:pt x="277485" y="755102"/>
                  </a:cubicBezTo>
                  <a:lnTo>
                    <a:pt x="71765" y="635410"/>
                  </a:lnTo>
                  <a:cubicBezTo>
                    <a:pt x="27334" y="609559"/>
                    <a:pt x="0" y="562032"/>
                    <a:pt x="0" y="510628"/>
                  </a:cubicBezTo>
                  <a:lnTo>
                    <a:pt x="0" y="270284"/>
                  </a:lnTo>
                  <a:cubicBezTo>
                    <a:pt x="0" y="218880"/>
                    <a:pt x="27334" y="171353"/>
                    <a:pt x="71765" y="145502"/>
                  </a:cubicBezTo>
                  <a:lnTo>
                    <a:pt x="277485" y="25810"/>
                  </a:lnTo>
                  <a:cubicBezTo>
                    <a:pt x="321847" y="0"/>
                    <a:pt x="376653" y="0"/>
                    <a:pt x="421015" y="25810"/>
                  </a:cubicBezTo>
                  <a:close/>
                </a:path>
              </a:pathLst>
            </a:custGeom>
            <a:gradFill rotWithShape="1">
              <a:gsLst>
                <a:gs pos="0">
                  <a:srgbClr val="FFB613">
                    <a:alpha val="100000"/>
                  </a:srgbClr>
                </a:gs>
                <a:gs pos="100000">
                  <a:srgbClr val="FFE42F">
                    <a:alpha val="100000"/>
                  </a:srgbClr>
                </a:gs>
              </a:gsLst>
              <a:lin ang="5400000"/>
            </a:gradFill>
            <a:ln w="12700" cap="rnd">
              <a:solidFill>
                <a:srgbClr val="000000"/>
              </a:solidFill>
              <a:prstDash val="solid"/>
              <a:round/>
            </a:ln>
          </p:spPr>
          <p:txBody>
            <a:bodyPr/>
            <a:lstStyle/>
            <a:p>
              <a:endParaRPr lang="en-US"/>
            </a:p>
          </p:txBody>
        </p:sp>
      </p:grpSp>
      <p:grpSp>
        <p:nvGrpSpPr>
          <p:cNvPr id="38" name="Group 38"/>
          <p:cNvGrpSpPr/>
          <p:nvPr/>
        </p:nvGrpSpPr>
        <p:grpSpPr>
          <a:xfrm>
            <a:off x="14224595" y="6077465"/>
            <a:ext cx="2775488" cy="651726"/>
            <a:chOff x="0" y="0"/>
            <a:chExt cx="812800" cy="190858"/>
          </a:xfrm>
        </p:grpSpPr>
        <p:sp>
          <p:nvSpPr>
            <p:cNvPr id="39" name="Freeform 39"/>
            <p:cNvSpPr/>
            <p:nvPr/>
          </p:nvSpPr>
          <p:spPr>
            <a:xfrm>
              <a:off x="0" y="0"/>
              <a:ext cx="812800" cy="190858"/>
            </a:xfrm>
            <a:custGeom>
              <a:avLst/>
              <a:gdLst/>
              <a:ahLst/>
              <a:cxnLst/>
              <a:rect l="l" t="t" r="r" b="b"/>
              <a:pathLst>
                <a:path w="812800" h="190858">
                  <a:moveTo>
                    <a:pt x="95429" y="0"/>
                  </a:moveTo>
                  <a:lnTo>
                    <a:pt x="717371" y="0"/>
                  </a:lnTo>
                  <a:cubicBezTo>
                    <a:pt x="770075" y="0"/>
                    <a:pt x="812800" y="42725"/>
                    <a:pt x="812800" y="95429"/>
                  </a:cubicBezTo>
                  <a:lnTo>
                    <a:pt x="812800" y="95429"/>
                  </a:lnTo>
                  <a:cubicBezTo>
                    <a:pt x="812800" y="148133"/>
                    <a:pt x="770075" y="190858"/>
                    <a:pt x="717371" y="190858"/>
                  </a:cubicBezTo>
                  <a:lnTo>
                    <a:pt x="95429" y="190858"/>
                  </a:lnTo>
                  <a:cubicBezTo>
                    <a:pt x="42725" y="190858"/>
                    <a:pt x="0" y="148133"/>
                    <a:pt x="0" y="95429"/>
                  </a:cubicBezTo>
                  <a:lnTo>
                    <a:pt x="0" y="95429"/>
                  </a:lnTo>
                  <a:cubicBezTo>
                    <a:pt x="0" y="42725"/>
                    <a:pt x="42725" y="0"/>
                    <a:pt x="95429" y="0"/>
                  </a:cubicBezTo>
                  <a:close/>
                </a:path>
              </a:pathLst>
            </a:custGeom>
            <a:gradFill rotWithShape="1">
              <a:gsLst>
                <a:gs pos="0">
                  <a:srgbClr val="3183ED">
                    <a:alpha val="100000"/>
                  </a:srgbClr>
                </a:gs>
                <a:gs pos="100000">
                  <a:srgbClr val="56CCF2">
                    <a:alpha val="100000"/>
                  </a:srgbClr>
                </a:gs>
              </a:gsLst>
              <a:lin ang="5400000"/>
            </a:gradFill>
          </p:spPr>
          <p:txBody>
            <a:bodyPr/>
            <a:lstStyle/>
            <a:p>
              <a:endParaRPr lang="en-US"/>
            </a:p>
          </p:txBody>
        </p:sp>
        <p:sp>
          <p:nvSpPr>
            <p:cNvPr id="40" name="TextBox 40"/>
            <p:cNvSpPr txBox="1"/>
            <p:nvPr/>
          </p:nvSpPr>
          <p:spPr>
            <a:xfrm>
              <a:off x="0" y="-38100"/>
              <a:ext cx="812800" cy="228958"/>
            </a:xfrm>
            <a:prstGeom prst="rect">
              <a:avLst/>
            </a:prstGeom>
          </p:spPr>
          <p:txBody>
            <a:bodyPr lIns="50800" tIns="50800" rIns="50800" bIns="50800" rtlCol="0" anchor="ctr"/>
            <a:lstStyle/>
            <a:p>
              <a:pPr algn="ctr">
                <a:lnSpc>
                  <a:spcPts val="2659"/>
                </a:lnSpc>
              </a:pPr>
              <a:endParaRPr/>
            </a:p>
          </p:txBody>
        </p:sp>
      </p:grpSp>
      <p:sp>
        <p:nvSpPr>
          <p:cNvPr id="41" name="TextBox 41"/>
          <p:cNvSpPr txBox="1"/>
          <p:nvPr/>
        </p:nvSpPr>
        <p:spPr>
          <a:xfrm>
            <a:off x="14982995" y="3807140"/>
            <a:ext cx="1258688" cy="1175766"/>
          </a:xfrm>
          <a:prstGeom prst="rect">
            <a:avLst/>
          </a:prstGeom>
        </p:spPr>
        <p:txBody>
          <a:bodyPr lIns="0" tIns="0" rIns="0" bIns="0" rtlCol="0" anchor="t">
            <a:spAutoFit/>
          </a:bodyPr>
          <a:lstStyle/>
          <a:p>
            <a:pPr marL="0" lvl="0" indent="0" algn="ctr">
              <a:lnSpc>
                <a:spcPts val="9072"/>
              </a:lnSpc>
            </a:pPr>
            <a:r>
              <a:rPr lang="en-US" sz="8400" b="1" spc="-210">
                <a:solidFill>
                  <a:srgbClr val="FFFFFF"/>
                </a:solidFill>
                <a:latin typeface="Barlow Bold"/>
                <a:ea typeface="Barlow Bold"/>
                <a:cs typeface="Barlow Bold"/>
                <a:sym typeface="Barlow Bold"/>
              </a:rPr>
              <a:t>04</a:t>
            </a:r>
          </a:p>
        </p:txBody>
      </p:sp>
      <p:sp>
        <p:nvSpPr>
          <p:cNvPr id="42" name="TextBox 42"/>
          <p:cNvSpPr txBox="1"/>
          <p:nvPr/>
        </p:nvSpPr>
        <p:spPr>
          <a:xfrm>
            <a:off x="14219919" y="6172550"/>
            <a:ext cx="2784840" cy="436245"/>
          </a:xfrm>
          <a:prstGeom prst="rect">
            <a:avLst/>
          </a:prstGeom>
        </p:spPr>
        <p:txBody>
          <a:bodyPr lIns="0" tIns="0" rIns="0" bIns="0" rtlCol="0" anchor="t">
            <a:spAutoFit/>
          </a:bodyPr>
          <a:lstStyle/>
          <a:p>
            <a:pPr marL="0" lvl="0" indent="0" algn="ctr">
              <a:lnSpc>
                <a:spcPts val="3240"/>
              </a:lnSpc>
            </a:pPr>
            <a:r>
              <a:rPr lang="en-US" sz="3000" b="1">
                <a:solidFill>
                  <a:srgbClr val="FFFFFF"/>
                </a:solidFill>
                <a:latin typeface="Barlow Bold"/>
                <a:ea typeface="Barlow Bold"/>
                <a:cs typeface="Barlow Bold"/>
                <a:sym typeface="Barlow Bold"/>
              </a:rPr>
              <a:t>Recovery</a:t>
            </a:r>
          </a:p>
        </p:txBody>
      </p:sp>
      <p:sp>
        <p:nvSpPr>
          <p:cNvPr id="43" name="TextBox 43"/>
          <p:cNvSpPr txBox="1"/>
          <p:nvPr/>
        </p:nvSpPr>
        <p:spPr>
          <a:xfrm>
            <a:off x="848650" y="6286406"/>
            <a:ext cx="3858960" cy="1207135"/>
          </a:xfrm>
          <a:prstGeom prst="rect">
            <a:avLst/>
          </a:prstGeom>
        </p:spPr>
        <p:txBody>
          <a:bodyPr lIns="0" tIns="0" rIns="0" bIns="0" rtlCol="0" anchor="t">
            <a:spAutoFit/>
          </a:bodyPr>
          <a:lstStyle/>
          <a:p>
            <a:pPr algn="ctr">
              <a:lnSpc>
                <a:spcPts val="3289"/>
              </a:lnSpc>
            </a:pPr>
            <a:r>
              <a:rPr lang="en-US" sz="2349" spc="-39">
                <a:solidFill>
                  <a:srgbClr val="000000"/>
                </a:solidFill>
                <a:latin typeface="Clear Sans"/>
                <a:ea typeface="Clear Sans"/>
                <a:cs typeface="Clear Sans"/>
                <a:sym typeface="Clear Sans"/>
              </a:rPr>
              <a:t>Covers fundamental concepts and the roles of local, state, and federal partners.</a:t>
            </a:r>
          </a:p>
        </p:txBody>
      </p:sp>
      <p:sp>
        <p:nvSpPr>
          <p:cNvPr id="44" name="TextBox 44"/>
          <p:cNvSpPr txBox="1"/>
          <p:nvPr/>
        </p:nvSpPr>
        <p:spPr>
          <a:xfrm>
            <a:off x="9402246" y="6286406"/>
            <a:ext cx="3858960" cy="2435860"/>
          </a:xfrm>
          <a:prstGeom prst="rect">
            <a:avLst/>
          </a:prstGeom>
        </p:spPr>
        <p:txBody>
          <a:bodyPr lIns="0" tIns="0" rIns="0" bIns="0" rtlCol="0" anchor="t">
            <a:spAutoFit/>
          </a:bodyPr>
          <a:lstStyle/>
          <a:p>
            <a:pPr algn="ctr">
              <a:lnSpc>
                <a:spcPts val="3289"/>
              </a:lnSpc>
            </a:pPr>
            <a:r>
              <a:rPr lang="en-US" sz="2349" spc="-39">
                <a:solidFill>
                  <a:srgbClr val="000000"/>
                </a:solidFill>
                <a:latin typeface="Clear Sans"/>
                <a:ea typeface="Clear Sans"/>
                <a:cs typeface="Clear Sans"/>
                <a:sym typeface="Clear Sans"/>
              </a:rPr>
              <a:t>Provides guidance on coordinating resources, managing operations centers, and ensuring effective communication during disasters.</a:t>
            </a:r>
          </a:p>
        </p:txBody>
      </p:sp>
      <p:sp>
        <p:nvSpPr>
          <p:cNvPr id="45" name="TextBox 45"/>
          <p:cNvSpPr txBox="1"/>
          <p:nvPr/>
        </p:nvSpPr>
        <p:spPr>
          <a:xfrm>
            <a:off x="5121427" y="6910166"/>
            <a:ext cx="3858960" cy="1207135"/>
          </a:xfrm>
          <a:prstGeom prst="rect">
            <a:avLst/>
          </a:prstGeom>
        </p:spPr>
        <p:txBody>
          <a:bodyPr lIns="0" tIns="0" rIns="0" bIns="0" rtlCol="0" anchor="t">
            <a:spAutoFit/>
          </a:bodyPr>
          <a:lstStyle/>
          <a:p>
            <a:pPr algn="ctr">
              <a:lnSpc>
                <a:spcPts val="3289"/>
              </a:lnSpc>
            </a:pPr>
            <a:r>
              <a:rPr lang="en-US" sz="2349" spc="-39">
                <a:solidFill>
                  <a:srgbClr val="000000"/>
                </a:solidFill>
                <a:latin typeface="Clear Sans"/>
                <a:ea typeface="Clear Sans"/>
                <a:cs typeface="Clear Sans"/>
                <a:sym typeface="Clear Sans"/>
              </a:rPr>
              <a:t>Focuses on community risk assessments, emergency plans, and public outreach.</a:t>
            </a:r>
          </a:p>
        </p:txBody>
      </p:sp>
      <p:sp>
        <p:nvSpPr>
          <p:cNvPr id="46" name="TextBox 46"/>
          <p:cNvSpPr txBox="1"/>
          <p:nvPr/>
        </p:nvSpPr>
        <p:spPr>
          <a:xfrm>
            <a:off x="13799074" y="6910166"/>
            <a:ext cx="3858960" cy="1616710"/>
          </a:xfrm>
          <a:prstGeom prst="rect">
            <a:avLst/>
          </a:prstGeom>
        </p:spPr>
        <p:txBody>
          <a:bodyPr lIns="0" tIns="0" rIns="0" bIns="0" rtlCol="0" anchor="t">
            <a:spAutoFit/>
          </a:bodyPr>
          <a:lstStyle/>
          <a:p>
            <a:pPr algn="ctr">
              <a:lnSpc>
                <a:spcPts val="3289"/>
              </a:lnSpc>
            </a:pPr>
            <a:r>
              <a:rPr lang="en-US" sz="2349" spc="-39">
                <a:solidFill>
                  <a:srgbClr val="000000"/>
                </a:solidFill>
                <a:latin typeface="Clear Sans"/>
                <a:ea typeface="Clear Sans"/>
                <a:cs typeface="Clear Sans"/>
                <a:sym typeface="Clear Sans"/>
              </a:rPr>
              <a:t>Details steps for restoring services, documenting damages, and securing state or federal aid.</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Box 2"/>
          <p:cNvSpPr txBox="1"/>
          <p:nvPr/>
        </p:nvSpPr>
        <p:spPr>
          <a:xfrm>
            <a:off x="2437722" y="723807"/>
            <a:ext cx="13617312" cy="1175766"/>
          </a:xfrm>
          <a:prstGeom prst="rect">
            <a:avLst/>
          </a:prstGeom>
        </p:spPr>
        <p:txBody>
          <a:bodyPr lIns="0" tIns="0" rIns="0" bIns="0" rtlCol="0" anchor="t">
            <a:spAutoFit/>
          </a:bodyPr>
          <a:lstStyle/>
          <a:p>
            <a:pPr marL="0" lvl="0" indent="0" algn="ctr">
              <a:lnSpc>
                <a:spcPts val="9072"/>
              </a:lnSpc>
            </a:pPr>
            <a:r>
              <a:rPr lang="en-US" sz="8400" b="1" spc="-210">
                <a:solidFill>
                  <a:srgbClr val="112D4E"/>
                </a:solidFill>
                <a:latin typeface="Barlow Bold"/>
                <a:ea typeface="Barlow Bold"/>
                <a:cs typeface="Barlow Bold"/>
                <a:sym typeface="Barlow Bold"/>
              </a:rPr>
              <a:t>Handbook Module Overview</a:t>
            </a:r>
          </a:p>
        </p:txBody>
      </p:sp>
      <p:grpSp>
        <p:nvGrpSpPr>
          <p:cNvPr id="3" name="Group 3"/>
          <p:cNvGrpSpPr/>
          <p:nvPr/>
        </p:nvGrpSpPr>
        <p:grpSpPr>
          <a:xfrm>
            <a:off x="4448877" y="2230389"/>
            <a:ext cx="2863287" cy="3147115"/>
            <a:chOff x="0" y="0"/>
            <a:chExt cx="3817716" cy="4196153"/>
          </a:xfrm>
        </p:grpSpPr>
        <p:sp>
          <p:nvSpPr>
            <p:cNvPr id="4" name="Freeform 4"/>
            <p:cNvSpPr/>
            <p:nvPr/>
          </p:nvSpPr>
          <p:spPr>
            <a:xfrm rot="-5400000">
              <a:off x="-186987" y="191449"/>
              <a:ext cx="4196153" cy="3813254"/>
            </a:xfrm>
            <a:custGeom>
              <a:avLst/>
              <a:gdLst/>
              <a:ahLst/>
              <a:cxnLst/>
              <a:rect l="l" t="t" r="r" b="b"/>
              <a:pathLst>
                <a:path w="4196153" h="3813254">
                  <a:moveTo>
                    <a:pt x="0" y="0"/>
                  </a:moveTo>
                  <a:lnTo>
                    <a:pt x="4196153" y="0"/>
                  </a:lnTo>
                  <a:lnTo>
                    <a:pt x="4196153" y="3813255"/>
                  </a:lnTo>
                  <a:lnTo>
                    <a:pt x="0" y="3813255"/>
                  </a:lnTo>
                  <a:lnTo>
                    <a:pt x="0" y="0"/>
                  </a:lnTo>
                  <a:close/>
                </a:path>
              </a:pathLst>
            </a:custGeom>
            <a:blipFill>
              <a:blip r:embed="rId2"/>
              <a:stretch>
                <a:fillRect/>
              </a:stretch>
            </a:blipFill>
          </p:spPr>
          <p:txBody>
            <a:bodyPr/>
            <a:lstStyle/>
            <a:p>
              <a:endParaRPr lang="en-US"/>
            </a:p>
          </p:txBody>
        </p:sp>
        <p:grpSp>
          <p:nvGrpSpPr>
            <p:cNvPr id="5" name="Group 5"/>
            <p:cNvGrpSpPr/>
            <p:nvPr/>
          </p:nvGrpSpPr>
          <p:grpSpPr>
            <a:xfrm>
              <a:off x="0" y="66871"/>
              <a:ext cx="3461189" cy="4062412"/>
              <a:chOff x="0" y="0"/>
              <a:chExt cx="698500" cy="819832"/>
            </a:xfrm>
          </p:grpSpPr>
          <p:sp>
            <p:nvSpPr>
              <p:cNvPr id="6" name="Freeform 6"/>
              <p:cNvSpPr/>
              <p:nvPr/>
            </p:nvSpPr>
            <p:spPr>
              <a:xfrm>
                <a:off x="0" y="13288"/>
                <a:ext cx="698500" cy="793256"/>
              </a:xfrm>
              <a:custGeom>
                <a:avLst/>
                <a:gdLst/>
                <a:ahLst/>
                <a:cxnLst/>
                <a:rect l="l" t="t" r="r" b="b"/>
                <a:pathLst>
                  <a:path w="698500" h="793256">
                    <a:moveTo>
                      <a:pt x="409063" y="21512"/>
                    </a:moveTo>
                    <a:lnTo>
                      <a:pt x="638687" y="155112"/>
                    </a:lnTo>
                    <a:cubicBezTo>
                      <a:pt x="675718" y="176657"/>
                      <a:pt x="698500" y="216269"/>
                      <a:pt x="698500" y="259112"/>
                    </a:cubicBezTo>
                    <a:lnTo>
                      <a:pt x="698500" y="534144"/>
                    </a:lnTo>
                    <a:cubicBezTo>
                      <a:pt x="698500" y="576987"/>
                      <a:pt x="675718" y="616599"/>
                      <a:pt x="638687" y="638145"/>
                    </a:cubicBezTo>
                    <a:lnTo>
                      <a:pt x="409063" y="771744"/>
                    </a:lnTo>
                    <a:cubicBezTo>
                      <a:pt x="372089" y="793256"/>
                      <a:pt x="326411" y="793256"/>
                      <a:pt x="289437" y="771744"/>
                    </a:cubicBezTo>
                    <a:lnTo>
                      <a:pt x="59813" y="638145"/>
                    </a:lnTo>
                    <a:cubicBezTo>
                      <a:pt x="22782" y="616599"/>
                      <a:pt x="0" y="576987"/>
                      <a:pt x="0" y="534144"/>
                    </a:cubicBezTo>
                    <a:lnTo>
                      <a:pt x="0" y="259112"/>
                    </a:lnTo>
                    <a:cubicBezTo>
                      <a:pt x="0" y="216269"/>
                      <a:pt x="22782" y="176657"/>
                      <a:pt x="59813" y="155112"/>
                    </a:cubicBezTo>
                    <a:lnTo>
                      <a:pt x="289437" y="21512"/>
                    </a:lnTo>
                    <a:cubicBezTo>
                      <a:pt x="326411" y="0"/>
                      <a:pt x="372089" y="0"/>
                      <a:pt x="409063" y="21512"/>
                    </a:cubicBezTo>
                    <a:close/>
                  </a:path>
                </a:pathLst>
              </a:custGeom>
              <a:solidFill>
                <a:srgbClr val="F2F2F2"/>
              </a:solidFill>
              <a:ln w="12700" cap="rnd">
                <a:solidFill>
                  <a:srgbClr val="000000"/>
                </a:solidFill>
                <a:prstDash val="solid"/>
                <a:round/>
              </a:ln>
            </p:spPr>
            <p:txBody>
              <a:bodyPr/>
              <a:lstStyle/>
              <a:p>
                <a:endParaRPr lang="en-US"/>
              </a:p>
            </p:txBody>
          </p:sp>
        </p:grpSp>
        <p:grpSp>
          <p:nvGrpSpPr>
            <p:cNvPr id="7" name="Group 7"/>
            <p:cNvGrpSpPr/>
            <p:nvPr/>
          </p:nvGrpSpPr>
          <p:grpSpPr>
            <a:xfrm>
              <a:off x="288222" y="452440"/>
              <a:ext cx="2884744" cy="3356793"/>
              <a:chOff x="0" y="0"/>
              <a:chExt cx="698500" cy="812800"/>
            </a:xfrm>
          </p:grpSpPr>
          <p:sp>
            <p:nvSpPr>
              <p:cNvPr id="8" name="Freeform 8"/>
              <p:cNvSpPr/>
              <p:nvPr/>
            </p:nvSpPr>
            <p:spPr>
              <a:xfrm>
                <a:off x="0" y="15944"/>
                <a:ext cx="698500" cy="780913"/>
              </a:xfrm>
              <a:custGeom>
                <a:avLst/>
                <a:gdLst/>
                <a:ahLst/>
                <a:cxnLst/>
                <a:rect l="l" t="t" r="r" b="b"/>
                <a:pathLst>
                  <a:path w="698500" h="780913">
                    <a:moveTo>
                      <a:pt x="421015" y="25810"/>
                    </a:moveTo>
                    <a:lnTo>
                      <a:pt x="626735" y="145502"/>
                    </a:lnTo>
                    <a:cubicBezTo>
                      <a:pt x="671166" y="171353"/>
                      <a:pt x="698500" y="218880"/>
                      <a:pt x="698500" y="270284"/>
                    </a:cubicBezTo>
                    <a:lnTo>
                      <a:pt x="698500" y="510628"/>
                    </a:lnTo>
                    <a:cubicBezTo>
                      <a:pt x="698500" y="562032"/>
                      <a:pt x="671166" y="609559"/>
                      <a:pt x="626735" y="635410"/>
                    </a:cubicBezTo>
                    <a:lnTo>
                      <a:pt x="421015" y="755102"/>
                    </a:lnTo>
                    <a:cubicBezTo>
                      <a:pt x="376653" y="780912"/>
                      <a:pt x="321847" y="780912"/>
                      <a:pt x="277485" y="755102"/>
                    </a:cubicBezTo>
                    <a:lnTo>
                      <a:pt x="71765" y="635410"/>
                    </a:lnTo>
                    <a:cubicBezTo>
                      <a:pt x="27334" y="609559"/>
                      <a:pt x="0" y="562032"/>
                      <a:pt x="0" y="510628"/>
                    </a:cubicBezTo>
                    <a:lnTo>
                      <a:pt x="0" y="270284"/>
                    </a:lnTo>
                    <a:cubicBezTo>
                      <a:pt x="0" y="218880"/>
                      <a:pt x="27334" y="171353"/>
                      <a:pt x="71765" y="145502"/>
                    </a:cubicBezTo>
                    <a:lnTo>
                      <a:pt x="277485" y="25810"/>
                    </a:lnTo>
                    <a:cubicBezTo>
                      <a:pt x="321847" y="0"/>
                      <a:pt x="376653" y="0"/>
                      <a:pt x="421015" y="25810"/>
                    </a:cubicBezTo>
                    <a:close/>
                  </a:path>
                </a:pathLst>
              </a:custGeom>
              <a:gradFill rotWithShape="1">
                <a:gsLst>
                  <a:gs pos="0">
                    <a:srgbClr val="3183ED">
                      <a:alpha val="100000"/>
                    </a:srgbClr>
                  </a:gs>
                  <a:gs pos="100000">
                    <a:srgbClr val="56CCF2">
                      <a:alpha val="100000"/>
                    </a:srgbClr>
                  </a:gs>
                </a:gsLst>
                <a:lin ang="5400000"/>
              </a:gradFill>
              <a:ln w="12700" cap="rnd">
                <a:solidFill>
                  <a:srgbClr val="000000"/>
                </a:solidFill>
                <a:prstDash val="solid"/>
                <a:round/>
              </a:ln>
            </p:spPr>
            <p:txBody>
              <a:bodyPr/>
              <a:lstStyle/>
              <a:p>
                <a:endParaRPr lang="en-US"/>
              </a:p>
            </p:txBody>
          </p:sp>
        </p:grpSp>
        <p:sp>
          <p:nvSpPr>
            <p:cNvPr id="9" name="TextBox 9"/>
            <p:cNvSpPr txBox="1"/>
            <p:nvPr/>
          </p:nvSpPr>
          <p:spPr>
            <a:xfrm>
              <a:off x="891469" y="1293789"/>
              <a:ext cx="1678251" cy="1599438"/>
            </a:xfrm>
            <a:prstGeom prst="rect">
              <a:avLst/>
            </a:prstGeom>
          </p:spPr>
          <p:txBody>
            <a:bodyPr lIns="0" tIns="0" rIns="0" bIns="0" rtlCol="0" anchor="t">
              <a:spAutoFit/>
            </a:bodyPr>
            <a:lstStyle/>
            <a:p>
              <a:pPr marL="0" lvl="0" indent="0" algn="ctr">
                <a:lnSpc>
                  <a:spcPts val="9072"/>
                </a:lnSpc>
              </a:pPr>
              <a:r>
                <a:rPr lang="en-US" sz="8400" b="1" spc="-210">
                  <a:solidFill>
                    <a:srgbClr val="FFFFFF"/>
                  </a:solidFill>
                  <a:latin typeface="Barlow Bold"/>
                  <a:ea typeface="Barlow Bold"/>
                  <a:cs typeface="Barlow Bold"/>
                  <a:sym typeface="Barlow Bold"/>
                </a:rPr>
                <a:t>05</a:t>
              </a:r>
            </a:p>
          </p:txBody>
        </p:sp>
      </p:grpSp>
      <p:grpSp>
        <p:nvGrpSpPr>
          <p:cNvPr id="10" name="Group 10"/>
          <p:cNvGrpSpPr/>
          <p:nvPr/>
        </p:nvGrpSpPr>
        <p:grpSpPr>
          <a:xfrm>
            <a:off x="10064531" y="2230389"/>
            <a:ext cx="2860168" cy="3147115"/>
            <a:chOff x="0" y="0"/>
            <a:chExt cx="3813558" cy="4196153"/>
          </a:xfrm>
        </p:grpSpPr>
        <p:sp>
          <p:nvSpPr>
            <p:cNvPr id="11" name="Freeform 11"/>
            <p:cNvSpPr/>
            <p:nvPr/>
          </p:nvSpPr>
          <p:spPr>
            <a:xfrm rot="-5400000">
              <a:off x="-191146" y="191449"/>
              <a:ext cx="4196153" cy="3813254"/>
            </a:xfrm>
            <a:custGeom>
              <a:avLst/>
              <a:gdLst/>
              <a:ahLst/>
              <a:cxnLst/>
              <a:rect l="l" t="t" r="r" b="b"/>
              <a:pathLst>
                <a:path w="4196153" h="3813254">
                  <a:moveTo>
                    <a:pt x="0" y="0"/>
                  </a:moveTo>
                  <a:lnTo>
                    <a:pt x="4196153" y="0"/>
                  </a:lnTo>
                  <a:lnTo>
                    <a:pt x="4196153" y="3813255"/>
                  </a:lnTo>
                  <a:lnTo>
                    <a:pt x="0" y="3813255"/>
                  </a:lnTo>
                  <a:lnTo>
                    <a:pt x="0" y="0"/>
                  </a:lnTo>
                  <a:close/>
                </a:path>
              </a:pathLst>
            </a:custGeom>
            <a:blipFill>
              <a:blip r:embed="rId2"/>
              <a:stretch>
                <a:fillRect/>
              </a:stretch>
            </a:blipFill>
          </p:spPr>
          <p:txBody>
            <a:bodyPr/>
            <a:lstStyle/>
            <a:p>
              <a:endParaRPr lang="en-US"/>
            </a:p>
          </p:txBody>
        </p:sp>
        <p:grpSp>
          <p:nvGrpSpPr>
            <p:cNvPr id="12" name="Group 12"/>
            <p:cNvGrpSpPr/>
            <p:nvPr/>
          </p:nvGrpSpPr>
          <p:grpSpPr>
            <a:xfrm>
              <a:off x="0" y="66871"/>
              <a:ext cx="3461189" cy="4062412"/>
              <a:chOff x="0" y="0"/>
              <a:chExt cx="698500" cy="819832"/>
            </a:xfrm>
          </p:grpSpPr>
          <p:sp>
            <p:nvSpPr>
              <p:cNvPr id="13" name="Freeform 13"/>
              <p:cNvSpPr/>
              <p:nvPr/>
            </p:nvSpPr>
            <p:spPr>
              <a:xfrm>
                <a:off x="0" y="13288"/>
                <a:ext cx="698500" cy="793256"/>
              </a:xfrm>
              <a:custGeom>
                <a:avLst/>
                <a:gdLst/>
                <a:ahLst/>
                <a:cxnLst/>
                <a:rect l="l" t="t" r="r" b="b"/>
                <a:pathLst>
                  <a:path w="698500" h="793256">
                    <a:moveTo>
                      <a:pt x="409063" y="21512"/>
                    </a:moveTo>
                    <a:lnTo>
                      <a:pt x="638687" y="155112"/>
                    </a:lnTo>
                    <a:cubicBezTo>
                      <a:pt x="675718" y="176657"/>
                      <a:pt x="698500" y="216269"/>
                      <a:pt x="698500" y="259112"/>
                    </a:cubicBezTo>
                    <a:lnTo>
                      <a:pt x="698500" y="534144"/>
                    </a:lnTo>
                    <a:cubicBezTo>
                      <a:pt x="698500" y="576987"/>
                      <a:pt x="675718" y="616599"/>
                      <a:pt x="638687" y="638145"/>
                    </a:cubicBezTo>
                    <a:lnTo>
                      <a:pt x="409063" y="771744"/>
                    </a:lnTo>
                    <a:cubicBezTo>
                      <a:pt x="372089" y="793256"/>
                      <a:pt x="326411" y="793256"/>
                      <a:pt x="289437" y="771744"/>
                    </a:cubicBezTo>
                    <a:lnTo>
                      <a:pt x="59813" y="638145"/>
                    </a:lnTo>
                    <a:cubicBezTo>
                      <a:pt x="22782" y="616599"/>
                      <a:pt x="0" y="576987"/>
                      <a:pt x="0" y="534144"/>
                    </a:cubicBezTo>
                    <a:lnTo>
                      <a:pt x="0" y="259112"/>
                    </a:lnTo>
                    <a:cubicBezTo>
                      <a:pt x="0" y="216269"/>
                      <a:pt x="22782" y="176657"/>
                      <a:pt x="59813" y="155112"/>
                    </a:cubicBezTo>
                    <a:lnTo>
                      <a:pt x="289437" y="21512"/>
                    </a:lnTo>
                    <a:cubicBezTo>
                      <a:pt x="326411" y="0"/>
                      <a:pt x="372089" y="0"/>
                      <a:pt x="409063" y="21512"/>
                    </a:cubicBezTo>
                    <a:close/>
                  </a:path>
                </a:pathLst>
              </a:custGeom>
              <a:solidFill>
                <a:srgbClr val="F2F2F2"/>
              </a:solidFill>
              <a:ln w="12700" cap="rnd">
                <a:solidFill>
                  <a:srgbClr val="000000"/>
                </a:solidFill>
                <a:prstDash val="solid"/>
                <a:round/>
              </a:ln>
            </p:spPr>
            <p:txBody>
              <a:bodyPr/>
              <a:lstStyle/>
              <a:p>
                <a:endParaRPr lang="en-US"/>
              </a:p>
            </p:txBody>
          </p:sp>
        </p:grpSp>
        <p:grpSp>
          <p:nvGrpSpPr>
            <p:cNvPr id="14" name="Group 14"/>
            <p:cNvGrpSpPr/>
            <p:nvPr/>
          </p:nvGrpSpPr>
          <p:grpSpPr>
            <a:xfrm>
              <a:off x="288222" y="436756"/>
              <a:ext cx="2884744" cy="3356793"/>
              <a:chOff x="0" y="0"/>
              <a:chExt cx="698500" cy="812800"/>
            </a:xfrm>
          </p:grpSpPr>
          <p:sp>
            <p:nvSpPr>
              <p:cNvPr id="15" name="Freeform 15"/>
              <p:cNvSpPr/>
              <p:nvPr/>
            </p:nvSpPr>
            <p:spPr>
              <a:xfrm>
                <a:off x="0" y="15944"/>
                <a:ext cx="698500" cy="780913"/>
              </a:xfrm>
              <a:custGeom>
                <a:avLst/>
                <a:gdLst/>
                <a:ahLst/>
                <a:cxnLst/>
                <a:rect l="l" t="t" r="r" b="b"/>
                <a:pathLst>
                  <a:path w="698500" h="780913">
                    <a:moveTo>
                      <a:pt x="421015" y="25810"/>
                    </a:moveTo>
                    <a:lnTo>
                      <a:pt x="626735" y="145502"/>
                    </a:lnTo>
                    <a:cubicBezTo>
                      <a:pt x="671166" y="171353"/>
                      <a:pt x="698500" y="218880"/>
                      <a:pt x="698500" y="270284"/>
                    </a:cubicBezTo>
                    <a:lnTo>
                      <a:pt x="698500" y="510628"/>
                    </a:lnTo>
                    <a:cubicBezTo>
                      <a:pt x="698500" y="562032"/>
                      <a:pt x="671166" y="609559"/>
                      <a:pt x="626735" y="635410"/>
                    </a:cubicBezTo>
                    <a:lnTo>
                      <a:pt x="421015" y="755102"/>
                    </a:lnTo>
                    <a:cubicBezTo>
                      <a:pt x="376653" y="780912"/>
                      <a:pt x="321847" y="780912"/>
                      <a:pt x="277485" y="755102"/>
                    </a:cubicBezTo>
                    <a:lnTo>
                      <a:pt x="71765" y="635410"/>
                    </a:lnTo>
                    <a:cubicBezTo>
                      <a:pt x="27334" y="609559"/>
                      <a:pt x="0" y="562032"/>
                      <a:pt x="0" y="510628"/>
                    </a:cubicBezTo>
                    <a:lnTo>
                      <a:pt x="0" y="270284"/>
                    </a:lnTo>
                    <a:cubicBezTo>
                      <a:pt x="0" y="218880"/>
                      <a:pt x="27334" y="171353"/>
                      <a:pt x="71765" y="145502"/>
                    </a:cubicBezTo>
                    <a:lnTo>
                      <a:pt x="277485" y="25810"/>
                    </a:lnTo>
                    <a:cubicBezTo>
                      <a:pt x="321847" y="0"/>
                      <a:pt x="376653" y="0"/>
                      <a:pt x="421015" y="25810"/>
                    </a:cubicBezTo>
                    <a:close/>
                  </a:path>
                </a:pathLst>
              </a:custGeom>
              <a:gradFill rotWithShape="1">
                <a:gsLst>
                  <a:gs pos="0">
                    <a:srgbClr val="FFB613">
                      <a:alpha val="100000"/>
                    </a:srgbClr>
                  </a:gs>
                  <a:gs pos="100000">
                    <a:srgbClr val="FFE42F">
                      <a:alpha val="100000"/>
                    </a:srgbClr>
                  </a:gs>
                </a:gsLst>
                <a:lin ang="5400000"/>
              </a:gradFill>
              <a:ln w="12700" cap="rnd">
                <a:solidFill>
                  <a:srgbClr val="000000"/>
                </a:solidFill>
                <a:prstDash val="solid"/>
                <a:round/>
              </a:ln>
            </p:spPr>
            <p:txBody>
              <a:bodyPr/>
              <a:lstStyle/>
              <a:p>
                <a:endParaRPr lang="en-US"/>
              </a:p>
            </p:txBody>
          </p:sp>
        </p:grpSp>
        <p:sp>
          <p:nvSpPr>
            <p:cNvPr id="16" name="TextBox 16"/>
            <p:cNvSpPr txBox="1"/>
            <p:nvPr/>
          </p:nvSpPr>
          <p:spPr>
            <a:xfrm>
              <a:off x="891469" y="1363059"/>
              <a:ext cx="1678251" cy="1599438"/>
            </a:xfrm>
            <a:prstGeom prst="rect">
              <a:avLst/>
            </a:prstGeom>
          </p:spPr>
          <p:txBody>
            <a:bodyPr lIns="0" tIns="0" rIns="0" bIns="0" rtlCol="0" anchor="t">
              <a:spAutoFit/>
            </a:bodyPr>
            <a:lstStyle/>
            <a:p>
              <a:pPr marL="0" lvl="0" indent="0" algn="ctr">
                <a:lnSpc>
                  <a:spcPts val="9072"/>
                </a:lnSpc>
              </a:pPr>
              <a:r>
                <a:rPr lang="en-US" sz="8400" b="1" spc="-210">
                  <a:solidFill>
                    <a:srgbClr val="FFFFFF"/>
                  </a:solidFill>
                  <a:latin typeface="Barlow Bold"/>
                  <a:ea typeface="Barlow Bold"/>
                  <a:cs typeface="Barlow Bold"/>
                  <a:sym typeface="Barlow Bold"/>
                </a:rPr>
                <a:t>06</a:t>
              </a:r>
            </a:p>
          </p:txBody>
        </p:sp>
      </p:grpSp>
      <p:grpSp>
        <p:nvGrpSpPr>
          <p:cNvPr id="17" name="Group 17"/>
          <p:cNvGrpSpPr/>
          <p:nvPr/>
        </p:nvGrpSpPr>
        <p:grpSpPr>
          <a:xfrm>
            <a:off x="3951041" y="5809095"/>
            <a:ext cx="3858960" cy="2525612"/>
            <a:chOff x="0" y="0"/>
            <a:chExt cx="5145280" cy="3367482"/>
          </a:xfrm>
        </p:grpSpPr>
        <p:grpSp>
          <p:nvGrpSpPr>
            <p:cNvPr id="18" name="Group 18"/>
            <p:cNvGrpSpPr/>
            <p:nvPr/>
          </p:nvGrpSpPr>
          <p:grpSpPr>
            <a:xfrm>
              <a:off x="722315" y="0"/>
              <a:ext cx="3700650" cy="868969"/>
              <a:chOff x="0" y="0"/>
              <a:chExt cx="812800" cy="190858"/>
            </a:xfrm>
          </p:grpSpPr>
          <p:sp>
            <p:nvSpPr>
              <p:cNvPr id="19" name="Freeform 19"/>
              <p:cNvSpPr/>
              <p:nvPr/>
            </p:nvSpPr>
            <p:spPr>
              <a:xfrm>
                <a:off x="0" y="0"/>
                <a:ext cx="812800" cy="190858"/>
              </a:xfrm>
              <a:custGeom>
                <a:avLst/>
                <a:gdLst/>
                <a:ahLst/>
                <a:cxnLst/>
                <a:rect l="l" t="t" r="r" b="b"/>
                <a:pathLst>
                  <a:path w="812800" h="190858">
                    <a:moveTo>
                      <a:pt x="95429" y="0"/>
                    </a:moveTo>
                    <a:lnTo>
                      <a:pt x="717371" y="0"/>
                    </a:lnTo>
                    <a:cubicBezTo>
                      <a:pt x="770075" y="0"/>
                      <a:pt x="812800" y="42725"/>
                      <a:pt x="812800" y="95429"/>
                    </a:cubicBezTo>
                    <a:lnTo>
                      <a:pt x="812800" y="95429"/>
                    </a:lnTo>
                    <a:cubicBezTo>
                      <a:pt x="812800" y="148133"/>
                      <a:pt x="770075" y="190858"/>
                      <a:pt x="717371" y="190858"/>
                    </a:cubicBezTo>
                    <a:lnTo>
                      <a:pt x="95429" y="190858"/>
                    </a:lnTo>
                    <a:cubicBezTo>
                      <a:pt x="42725" y="190858"/>
                      <a:pt x="0" y="148133"/>
                      <a:pt x="0" y="95429"/>
                    </a:cubicBezTo>
                    <a:lnTo>
                      <a:pt x="0" y="95429"/>
                    </a:lnTo>
                    <a:cubicBezTo>
                      <a:pt x="0" y="42725"/>
                      <a:pt x="42725" y="0"/>
                      <a:pt x="95429" y="0"/>
                    </a:cubicBezTo>
                    <a:close/>
                  </a:path>
                </a:pathLst>
              </a:custGeom>
              <a:gradFill rotWithShape="1">
                <a:gsLst>
                  <a:gs pos="0">
                    <a:srgbClr val="FFB613">
                      <a:alpha val="100000"/>
                    </a:srgbClr>
                  </a:gs>
                  <a:gs pos="100000">
                    <a:srgbClr val="FFE42F">
                      <a:alpha val="100000"/>
                    </a:srgbClr>
                  </a:gs>
                </a:gsLst>
                <a:lin ang="5400000"/>
              </a:gradFill>
            </p:spPr>
            <p:txBody>
              <a:bodyPr/>
              <a:lstStyle/>
              <a:p>
                <a:endParaRPr lang="en-US"/>
              </a:p>
            </p:txBody>
          </p:sp>
          <p:sp>
            <p:nvSpPr>
              <p:cNvPr id="20" name="TextBox 20"/>
              <p:cNvSpPr txBox="1"/>
              <p:nvPr/>
            </p:nvSpPr>
            <p:spPr>
              <a:xfrm>
                <a:off x="0" y="-38100"/>
                <a:ext cx="812800" cy="228958"/>
              </a:xfrm>
              <a:prstGeom prst="rect">
                <a:avLst/>
              </a:prstGeom>
            </p:spPr>
            <p:txBody>
              <a:bodyPr lIns="50800" tIns="50800" rIns="50800" bIns="50800" rtlCol="0" anchor="ctr"/>
              <a:lstStyle/>
              <a:p>
                <a:pPr algn="ctr">
                  <a:lnSpc>
                    <a:spcPts val="2659"/>
                  </a:lnSpc>
                </a:pPr>
                <a:endParaRPr/>
              </a:p>
            </p:txBody>
          </p:sp>
        </p:grpSp>
        <p:sp>
          <p:nvSpPr>
            <p:cNvPr id="21" name="TextBox 21"/>
            <p:cNvSpPr txBox="1"/>
            <p:nvPr/>
          </p:nvSpPr>
          <p:spPr>
            <a:xfrm>
              <a:off x="1130268" y="150004"/>
              <a:ext cx="2903234" cy="588010"/>
            </a:xfrm>
            <a:prstGeom prst="rect">
              <a:avLst/>
            </a:prstGeom>
          </p:spPr>
          <p:txBody>
            <a:bodyPr lIns="0" tIns="0" rIns="0" bIns="0" rtlCol="0" anchor="t">
              <a:spAutoFit/>
            </a:bodyPr>
            <a:lstStyle/>
            <a:p>
              <a:pPr marL="0" lvl="0" indent="0" algn="ctr">
                <a:lnSpc>
                  <a:spcPts val="3240"/>
                </a:lnSpc>
              </a:pPr>
              <a:r>
                <a:rPr lang="en-US" sz="3000" b="1">
                  <a:solidFill>
                    <a:srgbClr val="112D4E"/>
                  </a:solidFill>
                  <a:latin typeface="Barlow Bold"/>
                  <a:ea typeface="Barlow Bold"/>
                  <a:cs typeface="Barlow Bold"/>
                  <a:sym typeface="Barlow Bold"/>
                </a:rPr>
                <a:t>Mitigation</a:t>
              </a:r>
            </a:p>
          </p:txBody>
        </p:sp>
        <p:sp>
          <p:nvSpPr>
            <p:cNvPr id="22" name="TextBox 22"/>
            <p:cNvSpPr txBox="1"/>
            <p:nvPr/>
          </p:nvSpPr>
          <p:spPr>
            <a:xfrm>
              <a:off x="0" y="1224569"/>
              <a:ext cx="5145280" cy="2142913"/>
            </a:xfrm>
            <a:prstGeom prst="rect">
              <a:avLst/>
            </a:prstGeom>
          </p:spPr>
          <p:txBody>
            <a:bodyPr lIns="0" tIns="0" rIns="0" bIns="0" rtlCol="0" anchor="t">
              <a:spAutoFit/>
            </a:bodyPr>
            <a:lstStyle/>
            <a:p>
              <a:pPr algn="ctr">
                <a:lnSpc>
                  <a:spcPts val="3289"/>
                </a:lnSpc>
              </a:pPr>
              <a:r>
                <a:rPr lang="en-US" sz="2349" spc="-39">
                  <a:solidFill>
                    <a:srgbClr val="000000"/>
                  </a:solidFill>
                  <a:latin typeface="Clear Sans"/>
                  <a:ea typeface="Clear Sans"/>
                  <a:cs typeface="Clear Sans"/>
                  <a:sym typeface="Clear Sans"/>
                </a:rPr>
                <a:t>Discusses strategies to reduce the impact of future disasters through policy and infrastructure improvements.</a:t>
              </a:r>
            </a:p>
          </p:txBody>
        </p:sp>
      </p:grpSp>
      <p:grpSp>
        <p:nvGrpSpPr>
          <p:cNvPr id="23" name="Group 23"/>
          <p:cNvGrpSpPr/>
          <p:nvPr/>
        </p:nvGrpSpPr>
        <p:grpSpPr>
          <a:xfrm>
            <a:off x="10007039" y="5710879"/>
            <a:ext cx="2775488" cy="985101"/>
            <a:chOff x="0" y="0"/>
            <a:chExt cx="812800" cy="288486"/>
          </a:xfrm>
        </p:grpSpPr>
        <p:sp>
          <p:nvSpPr>
            <p:cNvPr id="24" name="Freeform 24"/>
            <p:cNvSpPr/>
            <p:nvPr/>
          </p:nvSpPr>
          <p:spPr>
            <a:xfrm>
              <a:off x="0" y="0"/>
              <a:ext cx="812800" cy="288486"/>
            </a:xfrm>
            <a:custGeom>
              <a:avLst/>
              <a:gdLst/>
              <a:ahLst/>
              <a:cxnLst/>
              <a:rect l="l" t="t" r="r" b="b"/>
              <a:pathLst>
                <a:path w="812800" h="288486">
                  <a:moveTo>
                    <a:pt x="142259" y="0"/>
                  </a:moveTo>
                  <a:lnTo>
                    <a:pt x="670541" y="0"/>
                  </a:lnTo>
                  <a:cubicBezTo>
                    <a:pt x="749108" y="0"/>
                    <a:pt x="812800" y="63691"/>
                    <a:pt x="812800" y="142259"/>
                  </a:cubicBezTo>
                  <a:lnTo>
                    <a:pt x="812800" y="146227"/>
                  </a:lnTo>
                  <a:cubicBezTo>
                    <a:pt x="812800" y="224795"/>
                    <a:pt x="749108" y="288486"/>
                    <a:pt x="670541" y="288486"/>
                  </a:cubicBezTo>
                  <a:lnTo>
                    <a:pt x="142259" y="288486"/>
                  </a:lnTo>
                  <a:cubicBezTo>
                    <a:pt x="63691" y="288486"/>
                    <a:pt x="0" y="224795"/>
                    <a:pt x="0" y="146227"/>
                  </a:cubicBezTo>
                  <a:lnTo>
                    <a:pt x="0" y="142259"/>
                  </a:lnTo>
                  <a:cubicBezTo>
                    <a:pt x="0" y="63691"/>
                    <a:pt x="63691" y="0"/>
                    <a:pt x="142259" y="0"/>
                  </a:cubicBezTo>
                  <a:close/>
                </a:path>
              </a:pathLst>
            </a:custGeom>
            <a:gradFill rotWithShape="1">
              <a:gsLst>
                <a:gs pos="0">
                  <a:srgbClr val="3183ED">
                    <a:alpha val="100000"/>
                  </a:srgbClr>
                </a:gs>
                <a:gs pos="100000">
                  <a:srgbClr val="56CCF2">
                    <a:alpha val="100000"/>
                  </a:srgbClr>
                </a:gs>
              </a:gsLst>
              <a:lin ang="5400000"/>
            </a:gradFill>
          </p:spPr>
          <p:txBody>
            <a:bodyPr/>
            <a:lstStyle/>
            <a:p>
              <a:endParaRPr lang="en-US"/>
            </a:p>
          </p:txBody>
        </p:sp>
        <p:sp>
          <p:nvSpPr>
            <p:cNvPr id="25" name="TextBox 25"/>
            <p:cNvSpPr txBox="1"/>
            <p:nvPr/>
          </p:nvSpPr>
          <p:spPr>
            <a:xfrm>
              <a:off x="0" y="-38100"/>
              <a:ext cx="812800" cy="326586"/>
            </a:xfrm>
            <a:prstGeom prst="rect">
              <a:avLst/>
            </a:prstGeom>
          </p:spPr>
          <p:txBody>
            <a:bodyPr lIns="50800" tIns="50800" rIns="50800" bIns="50800" rtlCol="0" anchor="ctr"/>
            <a:lstStyle/>
            <a:p>
              <a:pPr algn="ctr">
                <a:lnSpc>
                  <a:spcPts val="2659"/>
                </a:lnSpc>
              </a:pPr>
              <a:endParaRPr/>
            </a:p>
          </p:txBody>
        </p:sp>
      </p:grpSp>
      <p:sp>
        <p:nvSpPr>
          <p:cNvPr id="26" name="TextBox 26"/>
          <p:cNvSpPr txBox="1"/>
          <p:nvPr/>
        </p:nvSpPr>
        <p:spPr>
          <a:xfrm>
            <a:off x="10160616" y="5828145"/>
            <a:ext cx="2468333" cy="845820"/>
          </a:xfrm>
          <a:prstGeom prst="rect">
            <a:avLst/>
          </a:prstGeom>
        </p:spPr>
        <p:txBody>
          <a:bodyPr lIns="0" tIns="0" rIns="0" bIns="0" rtlCol="0" anchor="t">
            <a:spAutoFit/>
          </a:bodyPr>
          <a:lstStyle/>
          <a:p>
            <a:pPr marL="0" lvl="0" indent="0" algn="ctr">
              <a:lnSpc>
                <a:spcPts val="3240"/>
              </a:lnSpc>
            </a:pPr>
            <a:r>
              <a:rPr lang="en-US" sz="3000" b="1">
                <a:solidFill>
                  <a:srgbClr val="FFFFFF"/>
                </a:solidFill>
                <a:latin typeface="Barlow Bold"/>
                <a:ea typeface="Barlow Bold"/>
                <a:cs typeface="Barlow Bold"/>
                <a:sym typeface="Barlow Bold"/>
              </a:rPr>
              <a:t>Homeland Security</a:t>
            </a:r>
          </a:p>
        </p:txBody>
      </p:sp>
      <p:sp>
        <p:nvSpPr>
          <p:cNvPr id="27" name="TextBox 27"/>
          <p:cNvSpPr txBox="1"/>
          <p:nvPr/>
        </p:nvSpPr>
        <p:spPr>
          <a:xfrm>
            <a:off x="9465302" y="6822440"/>
            <a:ext cx="3858960" cy="2435860"/>
          </a:xfrm>
          <a:prstGeom prst="rect">
            <a:avLst/>
          </a:prstGeom>
        </p:spPr>
        <p:txBody>
          <a:bodyPr lIns="0" tIns="0" rIns="0" bIns="0" rtlCol="0" anchor="t">
            <a:spAutoFit/>
          </a:bodyPr>
          <a:lstStyle/>
          <a:p>
            <a:pPr algn="ctr">
              <a:lnSpc>
                <a:spcPts val="3289"/>
              </a:lnSpc>
            </a:pPr>
            <a:r>
              <a:rPr lang="en-US" sz="2349" spc="-39">
                <a:solidFill>
                  <a:srgbClr val="000000"/>
                </a:solidFill>
                <a:latin typeface="Clear Sans"/>
                <a:ea typeface="Clear Sans"/>
                <a:cs typeface="Clear Sans"/>
                <a:sym typeface="Clear Sans"/>
              </a:rPr>
              <a:t>Focuses on collaborating with federal partners to address threats like terrorism, cyber risks, and critical infrastructure vulnerabilities​.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grpSp>
        <p:nvGrpSpPr>
          <p:cNvPr id="2" name="Group 2"/>
          <p:cNvGrpSpPr/>
          <p:nvPr/>
        </p:nvGrpSpPr>
        <p:grpSpPr>
          <a:xfrm rot="-10800000">
            <a:off x="725764" y="5024687"/>
            <a:ext cx="5341164" cy="6836691"/>
            <a:chOff x="0" y="0"/>
            <a:chExt cx="635000" cy="812800"/>
          </a:xfrm>
        </p:grpSpPr>
        <p:sp>
          <p:nvSpPr>
            <p:cNvPr id="3" name="Freeform 3"/>
            <p:cNvSpPr/>
            <p:nvPr/>
          </p:nvSpPr>
          <p:spPr>
            <a:xfrm>
              <a:off x="0" y="0"/>
              <a:ext cx="635000" cy="810358"/>
            </a:xfrm>
            <a:custGeom>
              <a:avLst/>
              <a:gdLst/>
              <a:ahLst/>
              <a:cxnLst/>
              <a:rect l="l" t="t" r="r" b="b"/>
              <a:pathLst>
                <a:path w="635000" h="810358">
                  <a:moveTo>
                    <a:pt x="635000" y="20383"/>
                  </a:moveTo>
                  <a:lnTo>
                    <a:pt x="635000" y="678117"/>
                  </a:lnTo>
                  <a:cubicBezTo>
                    <a:pt x="635000" y="690346"/>
                    <a:pt x="627328" y="701262"/>
                    <a:pt x="615822" y="705404"/>
                  </a:cubicBezTo>
                  <a:lnTo>
                    <a:pt x="336678" y="805896"/>
                  </a:lnTo>
                  <a:cubicBezTo>
                    <a:pt x="324282" y="810358"/>
                    <a:pt x="310718" y="810358"/>
                    <a:pt x="298322" y="805896"/>
                  </a:cubicBezTo>
                  <a:lnTo>
                    <a:pt x="19178" y="705404"/>
                  </a:lnTo>
                  <a:cubicBezTo>
                    <a:pt x="7672" y="701262"/>
                    <a:pt x="0" y="690346"/>
                    <a:pt x="0" y="678117"/>
                  </a:cubicBezTo>
                  <a:lnTo>
                    <a:pt x="0" y="20383"/>
                  </a:lnTo>
                  <a:cubicBezTo>
                    <a:pt x="0" y="14977"/>
                    <a:pt x="2148" y="9793"/>
                    <a:pt x="5970" y="5970"/>
                  </a:cubicBezTo>
                  <a:cubicBezTo>
                    <a:pt x="9793" y="2148"/>
                    <a:pt x="14977" y="0"/>
                    <a:pt x="20383" y="0"/>
                  </a:cubicBezTo>
                  <a:lnTo>
                    <a:pt x="614617" y="0"/>
                  </a:lnTo>
                  <a:cubicBezTo>
                    <a:pt x="620023" y="0"/>
                    <a:pt x="625207" y="2148"/>
                    <a:pt x="629030" y="5970"/>
                  </a:cubicBezTo>
                  <a:cubicBezTo>
                    <a:pt x="632852" y="9793"/>
                    <a:pt x="635000" y="14977"/>
                    <a:pt x="635000" y="20383"/>
                  </a:cubicBezTo>
                  <a:close/>
                </a:path>
              </a:pathLst>
            </a:custGeom>
            <a:gradFill rotWithShape="1">
              <a:gsLst>
                <a:gs pos="0">
                  <a:srgbClr val="FFB613">
                    <a:alpha val="100000"/>
                  </a:srgbClr>
                </a:gs>
                <a:gs pos="100000">
                  <a:srgbClr val="FFE42F">
                    <a:alpha val="100000"/>
                  </a:srgbClr>
                </a:gs>
              </a:gsLst>
              <a:lin ang="5400000"/>
            </a:gradFill>
          </p:spPr>
          <p:txBody>
            <a:bodyPr/>
            <a:lstStyle/>
            <a:p>
              <a:endParaRPr lang="en-US"/>
            </a:p>
          </p:txBody>
        </p:sp>
        <p:sp>
          <p:nvSpPr>
            <p:cNvPr id="4" name="TextBox 4"/>
            <p:cNvSpPr txBox="1"/>
            <p:nvPr/>
          </p:nvSpPr>
          <p:spPr>
            <a:xfrm>
              <a:off x="0" y="-38100"/>
              <a:ext cx="635000" cy="736600"/>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5400000">
            <a:off x="-1001040" y="7567563"/>
            <a:ext cx="8794773" cy="5397792"/>
          </a:xfrm>
          <a:custGeom>
            <a:avLst/>
            <a:gdLst/>
            <a:ahLst/>
            <a:cxnLst/>
            <a:rect l="l" t="t" r="r" b="b"/>
            <a:pathLst>
              <a:path w="8794773" h="5397792">
                <a:moveTo>
                  <a:pt x="0" y="0"/>
                </a:moveTo>
                <a:lnTo>
                  <a:pt x="8794773" y="0"/>
                </a:lnTo>
                <a:lnTo>
                  <a:pt x="8794773" y="5397792"/>
                </a:lnTo>
                <a:lnTo>
                  <a:pt x="0" y="5397792"/>
                </a:lnTo>
                <a:lnTo>
                  <a:pt x="0" y="0"/>
                </a:lnTo>
                <a:close/>
              </a:path>
            </a:pathLst>
          </a:custGeom>
          <a:blipFill>
            <a:blip r:embed="rId3">
              <a:alphaModFix amt="49000"/>
            </a:blip>
            <a:stretch>
              <a:fillRect/>
            </a:stretch>
          </a:blipFill>
        </p:spPr>
        <p:txBody>
          <a:bodyPr/>
          <a:lstStyle/>
          <a:p>
            <a:endParaRPr lang="en-US"/>
          </a:p>
        </p:txBody>
      </p:sp>
      <p:grpSp>
        <p:nvGrpSpPr>
          <p:cNvPr id="6" name="Group 6"/>
          <p:cNvGrpSpPr/>
          <p:nvPr/>
        </p:nvGrpSpPr>
        <p:grpSpPr>
          <a:xfrm rot="-10800000">
            <a:off x="6464218" y="5024687"/>
            <a:ext cx="5341164" cy="6836691"/>
            <a:chOff x="0" y="0"/>
            <a:chExt cx="635000" cy="812800"/>
          </a:xfrm>
        </p:grpSpPr>
        <p:sp>
          <p:nvSpPr>
            <p:cNvPr id="7" name="Freeform 7"/>
            <p:cNvSpPr/>
            <p:nvPr/>
          </p:nvSpPr>
          <p:spPr>
            <a:xfrm>
              <a:off x="0" y="0"/>
              <a:ext cx="635000" cy="810358"/>
            </a:xfrm>
            <a:custGeom>
              <a:avLst/>
              <a:gdLst/>
              <a:ahLst/>
              <a:cxnLst/>
              <a:rect l="l" t="t" r="r" b="b"/>
              <a:pathLst>
                <a:path w="635000" h="810358">
                  <a:moveTo>
                    <a:pt x="635000" y="20383"/>
                  </a:moveTo>
                  <a:lnTo>
                    <a:pt x="635000" y="678117"/>
                  </a:lnTo>
                  <a:cubicBezTo>
                    <a:pt x="635000" y="690346"/>
                    <a:pt x="627328" y="701262"/>
                    <a:pt x="615822" y="705404"/>
                  </a:cubicBezTo>
                  <a:lnTo>
                    <a:pt x="336678" y="805896"/>
                  </a:lnTo>
                  <a:cubicBezTo>
                    <a:pt x="324282" y="810358"/>
                    <a:pt x="310718" y="810358"/>
                    <a:pt x="298322" y="805896"/>
                  </a:cubicBezTo>
                  <a:lnTo>
                    <a:pt x="19178" y="705404"/>
                  </a:lnTo>
                  <a:cubicBezTo>
                    <a:pt x="7672" y="701262"/>
                    <a:pt x="0" y="690346"/>
                    <a:pt x="0" y="678117"/>
                  </a:cubicBezTo>
                  <a:lnTo>
                    <a:pt x="0" y="20383"/>
                  </a:lnTo>
                  <a:cubicBezTo>
                    <a:pt x="0" y="14977"/>
                    <a:pt x="2148" y="9793"/>
                    <a:pt x="5970" y="5970"/>
                  </a:cubicBezTo>
                  <a:cubicBezTo>
                    <a:pt x="9793" y="2148"/>
                    <a:pt x="14977" y="0"/>
                    <a:pt x="20383" y="0"/>
                  </a:cubicBezTo>
                  <a:lnTo>
                    <a:pt x="614617" y="0"/>
                  </a:lnTo>
                  <a:cubicBezTo>
                    <a:pt x="620023" y="0"/>
                    <a:pt x="625207" y="2148"/>
                    <a:pt x="629030" y="5970"/>
                  </a:cubicBezTo>
                  <a:cubicBezTo>
                    <a:pt x="632852" y="9793"/>
                    <a:pt x="635000" y="14977"/>
                    <a:pt x="635000" y="20383"/>
                  </a:cubicBezTo>
                  <a:close/>
                </a:path>
              </a:pathLst>
            </a:custGeom>
            <a:gradFill rotWithShape="1">
              <a:gsLst>
                <a:gs pos="0">
                  <a:srgbClr val="FFB613">
                    <a:alpha val="100000"/>
                  </a:srgbClr>
                </a:gs>
                <a:gs pos="100000">
                  <a:srgbClr val="FFE42F">
                    <a:alpha val="100000"/>
                  </a:srgbClr>
                </a:gs>
              </a:gsLst>
              <a:lin ang="5400000"/>
            </a:gradFill>
          </p:spPr>
          <p:txBody>
            <a:bodyPr/>
            <a:lstStyle/>
            <a:p>
              <a:endParaRPr lang="en-US"/>
            </a:p>
          </p:txBody>
        </p:sp>
        <p:sp>
          <p:nvSpPr>
            <p:cNvPr id="8" name="TextBox 8"/>
            <p:cNvSpPr txBox="1"/>
            <p:nvPr/>
          </p:nvSpPr>
          <p:spPr>
            <a:xfrm>
              <a:off x="0" y="-38100"/>
              <a:ext cx="635000" cy="73660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rot="-10800000">
            <a:off x="12201207" y="5024687"/>
            <a:ext cx="5341164" cy="6836691"/>
            <a:chOff x="0" y="0"/>
            <a:chExt cx="635000" cy="812800"/>
          </a:xfrm>
        </p:grpSpPr>
        <p:sp>
          <p:nvSpPr>
            <p:cNvPr id="10" name="Freeform 10"/>
            <p:cNvSpPr/>
            <p:nvPr/>
          </p:nvSpPr>
          <p:spPr>
            <a:xfrm>
              <a:off x="0" y="0"/>
              <a:ext cx="635000" cy="810358"/>
            </a:xfrm>
            <a:custGeom>
              <a:avLst/>
              <a:gdLst/>
              <a:ahLst/>
              <a:cxnLst/>
              <a:rect l="l" t="t" r="r" b="b"/>
              <a:pathLst>
                <a:path w="635000" h="810358">
                  <a:moveTo>
                    <a:pt x="635000" y="20383"/>
                  </a:moveTo>
                  <a:lnTo>
                    <a:pt x="635000" y="678117"/>
                  </a:lnTo>
                  <a:cubicBezTo>
                    <a:pt x="635000" y="690346"/>
                    <a:pt x="627328" y="701262"/>
                    <a:pt x="615822" y="705404"/>
                  </a:cubicBezTo>
                  <a:lnTo>
                    <a:pt x="336678" y="805896"/>
                  </a:lnTo>
                  <a:cubicBezTo>
                    <a:pt x="324282" y="810358"/>
                    <a:pt x="310718" y="810358"/>
                    <a:pt x="298322" y="805896"/>
                  </a:cubicBezTo>
                  <a:lnTo>
                    <a:pt x="19178" y="705404"/>
                  </a:lnTo>
                  <a:cubicBezTo>
                    <a:pt x="7672" y="701262"/>
                    <a:pt x="0" y="690346"/>
                    <a:pt x="0" y="678117"/>
                  </a:cubicBezTo>
                  <a:lnTo>
                    <a:pt x="0" y="20383"/>
                  </a:lnTo>
                  <a:cubicBezTo>
                    <a:pt x="0" y="14977"/>
                    <a:pt x="2148" y="9793"/>
                    <a:pt x="5970" y="5970"/>
                  </a:cubicBezTo>
                  <a:cubicBezTo>
                    <a:pt x="9793" y="2148"/>
                    <a:pt x="14977" y="0"/>
                    <a:pt x="20383" y="0"/>
                  </a:cubicBezTo>
                  <a:lnTo>
                    <a:pt x="614617" y="0"/>
                  </a:lnTo>
                  <a:cubicBezTo>
                    <a:pt x="620023" y="0"/>
                    <a:pt x="625207" y="2148"/>
                    <a:pt x="629030" y="5970"/>
                  </a:cubicBezTo>
                  <a:cubicBezTo>
                    <a:pt x="632852" y="9793"/>
                    <a:pt x="635000" y="14977"/>
                    <a:pt x="635000" y="20383"/>
                  </a:cubicBezTo>
                  <a:close/>
                </a:path>
              </a:pathLst>
            </a:custGeom>
            <a:gradFill rotWithShape="1">
              <a:gsLst>
                <a:gs pos="0">
                  <a:srgbClr val="FFB613">
                    <a:alpha val="100000"/>
                  </a:srgbClr>
                </a:gs>
                <a:gs pos="100000">
                  <a:srgbClr val="FFE42F">
                    <a:alpha val="100000"/>
                  </a:srgbClr>
                </a:gs>
              </a:gsLst>
              <a:lin ang="5400000"/>
            </a:gradFill>
          </p:spPr>
          <p:txBody>
            <a:bodyPr/>
            <a:lstStyle/>
            <a:p>
              <a:endParaRPr lang="en-US"/>
            </a:p>
          </p:txBody>
        </p:sp>
        <p:sp>
          <p:nvSpPr>
            <p:cNvPr id="11" name="TextBox 11"/>
            <p:cNvSpPr txBox="1"/>
            <p:nvPr/>
          </p:nvSpPr>
          <p:spPr>
            <a:xfrm>
              <a:off x="0" y="-38100"/>
              <a:ext cx="635000" cy="736600"/>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rot="-5400000">
            <a:off x="10494267" y="7567563"/>
            <a:ext cx="8794773" cy="5397792"/>
          </a:xfrm>
          <a:custGeom>
            <a:avLst/>
            <a:gdLst/>
            <a:ahLst/>
            <a:cxnLst/>
            <a:rect l="l" t="t" r="r" b="b"/>
            <a:pathLst>
              <a:path w="8794773" h="5397792">
                <a:moveTo>
                  <a:pt x="0" y="0"/>
                </a:moveTo>
                <a:lnTo>
                  <a:pt x="8794773" y="0"/>
                </a:lnTo>
                <a:lnTo>
                  <a:pt x="8794773" y="5397792"/>
                </a:lnTo>
                <a:lnTo>
                  <a:pt x="0" y="5397792"/>
                </a:lnTo>
                <a:lnTo>
                  <a:pt x="0" y="0"/>
                </a:lnTo>
                <a:close/>
              </a:path>
            </a:pathLst>
          </a:custGeom>
          <a:blipFill>
            <a:blip r:embed="rId3">
              <a:alphaModFix amt="49000"/>
            </a:blip>
            <a:stretch>
              <a:fillRect/>
            </a:stretch>
          </a:blipFill>
        </p:spPr>
        <p:txBody>
          <a:bodyPr/>
          <a:lstStyle/>
          <a:p>
            <a:endParaRPr lang="en-US"/>
          </a:p>
        </p:txBody>
      </p:sp>
      <p:grpSp>
        <p:nvGrpSpPr>
          <p:cNvPr id="13" name="Group 13"/>
          <p:cNvGrpSpPr/>
          <p:nvPr/>
        </p:nvGrpSpPr>
        <p:grpSpPr>
          <a:xfrm>
            <a:off x="15847548" y="-1968163"/>
            <a:ext cx="7573225" cy="6508240"/>
            <a:chOff x="0" y="0"/>
            <a:chExt cx="812800" cy="698500"/>
          </a:xfrm>
        </p:grpSpPr>
        <p:sp>
          <p:nvSpPr>
            <p:cNvPr id="14" name="Freeform 14"/>
            <p:cNvSpPr/>
            <p:nvPr/>
          </p:nvSpPr>
          <p:spPr>
            <a:xfrm>
              <a:off x="7067" y="0"/>
              <a:ext cx="798666" cy="698500"/>
            </a:xfrm>
            <a:custGeom>
              <a:avLst/>
              <a:gdLst/>
              <a:ahLst/>
              <a:cxnLst/>
              <a:rect l="l" t="t" r="r" b="b"/>
              <a:pathLst>
                <a:path w="798666" h="698500">
                  <a:moveTo>
                    <a:pt x="787226" y="381060"/>
                  </a:moveTo>
                  <a:lnTo>
                    <a:pt x="621040" y="666690"/>
                  </a:lnTo>
                  <a:cubicBezTo>
                    <a:pt x="609582" y="686384"/>
                    <a:pt x="588516" y="698500"/>
                    <a:pt x="565731" y="698500"/>
                  </a:cubicBezTo>
                  <a:lnTo>
                    <a:pt x="232935" y="698500"/>
                  </a:lnTo>
                  <a:cubicBezTo>
                    <a:pt x="210150" y="698500"/>
                    <a:pt x="189084" y="686384"/>
                    <a:pt x="177626" y="666690"/>
                  </a:cubicBezTo>
                  <a:lnTo>
                    <a:pt x="11440" y="381060"/>
                  </a:lnTo>
                  <a:cubicBezTo>
                    <a:pt x="0" y="361396"/>
                    <a:pt x="0" y="337104"/>
                    <a:pt x="11440" y="317440"/>
                  </a:cubicBezTo>
                  <a:lnTo>
                    <a:pt x="177626" y="31810"/>
                  </a:lnTo>
                  <a:cubicBezTo>
                    <a:pt x="189084" y="12116"/>
                    <a:pt x="210150" y="0"/>
                    <a:pt x="232935" y="0"/>
                  </a:cubicBezTo>
                  <a:lnTo>
                    <a:pt x="565731" y="0"/>
                  </a:lnTo>
                  <a:cubicBezTo>
                    <a:pt x="588516" y="0"/>
                    <a:pt x="609582" y="12116"/>
                    <a:pt x="621040" y="31810"/>
                  </a:cubicBezTo>
                  <a:lnTo>
                    <a:pt x="787226" y="317440"/>
                  </a:lnTo>
                  <a:cubicBezTo>
                    <a:pt x="798666" y="337104"/>
                    <a:pt x="798666" y="361396"/>
                    <a:pt x="787226" y="381060"/>
                  </a:cubicBezTo>
                  <a:close/>
                </a:path>
              </a:pathLst>
            </a:custGeom>
            <a:gradFill rotWithShape="1">
              <a:gsLst>
                <a:gs pos="0">
                  <a:srgbClr val="153862">
                    <a:alpha val="100000"/>
                  </a:srgbClr>
                </a:gs>
                <a:gs pos="100000">
                  <a:srgbClr val="255389">
                    <a:alpha val="100000"/>
                  </a:srgbClr>
                </a:gs>
              </a:gsLst>
              <a:path path="circle">
                <a:fillToRect l="50000" t="50000" r="50000" b="50000"/>
              </a:path>
            </a:gradFill>
          </p:spPr>
          <p:txBody>
            <a:bodyPr/>
            <a:lstStyle/>
            <a:p>
              <a:endParaRPr lang="en-US"/>
            </a:p>
          </p:txBody>
        </p:sp>
        <p:sp>
          <p:nvSpPr>
            <p:cNvPr id="15" name="TextBox 15"/>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5198104" y="-1968163"/>
            <a:ext cx="7573225" cy="6508240"/>
            <a:chOff x="0" y="0"/>
            <a:chExt cx="812800" cy="698500"/>
          </a:xfrm>
        </p:grpSpPr>
        <p:sp>
          <p:nvSpPr>
            <p:cNvPr id="17" name="Freeform 17"/>
            <p:cNvSpPr/>
            <p:nvPr/>
          </p:nvSpPr>
          <p:spPr>
            <a:xfrm>
              <a:off x="7067" y="0"/>
              <a:ext cx="798666" cy="698500"/>
            </a:xfrm>
            <a:custGeom>
              <a:avLst/>
              <a:gdLst/>
              <a:ahLst/>
              <a:cxnLst/>
              <a:rect l="l" t="t" r="r" b="b"/>
              <a:pathLst>
                <a:path w="798666" h="698500">
                  <a:moveTo>
                    <a:pt x="787226" y="381060"/>
                  </a:moveTo>
                  <a:lnTo>
                    <a:pt x="621040" y="666690"/>
                  </a:lnTo>
                  <a:cubicBezTo>
                    <a:pt x="609582" y="686384"/>
                    <a:pt x="588516" y="698500"/>
                    <a:pt x="565731" y="698500"/>
                  </a:cubicBezTo>
                  <a:lnTo>
                    <a:pt x="232935" y="698500"/>
                  </a:lnTo>
                  <a:cubicBezTo>
                    <a:pt x="210150" y="698500"/>
                    <a:pt x="189084" y="686384"/>
                    <a:pt x="177626" y="666690"/>
                  </a:cubicBezTo>
                  <a:lnTo>
                    <a:pt x="11440" y="381060"/>
                  </a:lnTo>
                  <a:cubicBezTo>
                    <a:pt x="0" y="361396"/>
                    <a:pt x="0" y="337104"/>
                    <a:pt x="11440" y="317440"/>
                  </a:cubicBezTo>
                  <a:lnTo>
                    <a:pt x="177626" y="31810"/>
                  </a:lnTo>
                  <a:cubicBezTo>
                    <a:pt x="189084" y="12116"/>
                    <a:pt x="210150" y="0"/>
                    <a:pt x="232935" y="0"/>
                  </a:cubicBezTo>
                  <a:lnTo>
                    <a:pt x="565731" y="0"/>
                  </a:lnTo>
                  <a:cubicBezTo>
                    <a:pt x="588516" y="0"/>
                    <a:pt x="609582" y="12116"/>
                    <a:pt x="621040" y="31810"/>
                  </a:cubicBezTo>
                  <a:lnTo>
                    <a:pt x="787226" y="317440"/>
                  </a:lnTo>
                  <a:cubicBezTo>
                    <a:pt x="798666" y="337104"/>
                    <a:pt x="798666" y="361396"/>
                    <a:pt x="787226" y="381060"/>
                  </a:cubicBezTo>
                  <a:close/>
                </a:path>
              </a:pathLst>
            </a:custGeom>
            <a:gradFill rotWithShape="1">
              <a:gsLst>
                <a:gs pos="0">
                  <a:srgbClr val="153862">
                    <a:alpha val="100000"/>
                  </a:srgbClr>
                </a:gs>
                <a:gs pos="100000">
                  <a:srgbClr val="255389">
                    <a:alpha val="100000"/>
                  </a:srgbClr>
                </a:gs>
              </a:gsLst>
              <a:path path="circle">
                <a:fillToRect l="50000" t="50000" r="50000" b="50000"/>
              </a:path>
            </a:gradFill>
          </p:spPr>
          <p:txBody>
            <a:bodyPr/>
            <a:lstStyle/>
            <a:p>
              <a:endParaRPr lang="en-US"/>
            </a:p>
          </p:txBody>
        </p:sp>
        <p:sp>
          <p:nvSpPr>
            <p:cNvPr id="18" name="TextBox 18"/>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16557252" y="-1309297"/>
            <a:ext cx="6172867" cy="5304807"/>
            <a:chOff x="0" y="0"/>
            <a:chExt cx="812800" cy="698500"/>
          </a:xfrm>
        </p:grpSpPr>
        <p:sp>
          <p:nvSpPr>
            <p:cNvPr id="20" name="Freeform 20"/>
            <p:cNvSpPr/>
            <p:nvPr/>
          </p:nvSpPr>
          <p:spPr>
            <a:xfrm>
              <a:off x="8670" y="0"/>
              <a:ext cx="795460" cy="698500"/>
            </a:xfrm>
            <a:custGeom>
              <a:avLst/>
              <a:gdLst/>
              <a:ahLst/>
              <a:cxnLst/>
              <a:rect l="l" t="t" r="r" b="b"/>
              <a:pathLst>
                <a:path w="795460" h="698500">
                  <a:moveTo>
                    <a:pt x="781424" y="388276"/>
                  </a:moveTo>
                  <a:lnTo>
                    <a:pt x="623636" y="659474"/>
                  </a:lnTo>
                  <a:cubicBezTo>
                    <a:pt x="609578" y="683636"/>
                    <a:pt x="583733" y="698500"/>
                    <a:pt x="555779" y="698500"/>
                  </a:cubicBezTo>
                  <a:lnTo>
                    <a:pt x="239681" y="698500"/>
                  </a:lnTo>
                  <a:cubicBezTo>
                    <a:pt x="211727" y="698500"/>
                    <a:pt x="185882" y="683636"/>
                    <a:pt x="171824" y="659474"/>
                  </a:cubicBezTo>
                  <a:lnTo>
                    <a:pt x="14036" y="388276"/>
                  </a:lnTo>
                  <a:cubicBezTo>
                    <a:pt x="0" y="364152"/>
                    <a:pt x="0" y="334348"/>
                    <a:pt x="14036" y="310224"/>
                  </a:cubicBezTo>
                  <a:lnTo>
                    <a:pt x="171824" y="39026"/>
                  </a:lnTo>
                  <a:cubicBezTo>
                    <a:pt x="185882" y="14864"/>
                    <a:pt x="211727" y="0"/>
                    <a:pt x="239681" y="0"/>
                  </a:cubicBezTo>
                  <a:lnTo>
                    <a:pt x="555779" y="0"/>
                  </a:lnTo>
                  <a:cubicBezTo>
                    <a:pt x="583733" y="0"/>
                    <a:pt x="609578" y="14864"/>
                    <a:pt x="623636" y="39026"/>
                  </a:cubicBezTo>
                  <a:lnTo>
                    <a:pt x="781424" y="310224"/>
                  </a:lnTo>
                  <a:cubicBezTo>
                    <a:pt x="795460" y="334348"/>
                    <a:pt x="795460" y="364152"/>
                    <a:pt x="781424" y="388276"/>
                  </a:cubicBezTo>
                  <a:close/>
                </a:path>
              </a:pathLst>
            </a:custGeom>
            <a:solidFill>
              <a:srgbClr val="000000">
                <a:alpha val="0"/>
              </a:srgbClr>
            </a:solidFill>
            <a:ln w="66675" cap="rnd">
              <a:gradFill>
                <a:gsLst>
                  <a:gs pos="0">
                    <a:srgbClr val="112D4E">
                      <a:alpha val="100000"/>
                    </a:srgbClr>
                  </a:gs>
                  <a:gs pos="50000">
                    <a:srgbClr val="255389">
                      <a:alpha val="100000"/>
                    </a:srgbClr>
                  </a:gs>
                  <a:gs pos="100000">
                    <a:srgbClr val="2A96E4">
                      <a:alpha val="100000"/>
                    </a:srgbClr>
                  </a:gs>
                </a:gsLst>
                <a:lin ang="5400000"/>
              </a:gradFill>
              <a:prstDash val="solid"/>
              <a:round/>
            </a:ln>
          </p:spPr>
          <p:txBody>
            <a:bodyPr/>
            <a:lstStyle/>
            <a:p>
              <a:endParaRPr lang="en-US"/>
            </a:p>
          </p:txBody>
        </p:sp>
        <p:sp>
          <p:nvSpPr>
            <p:cNvPr id="21" name="TextBox 21"/>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22" name="Group 22"/>
          <p:cNvGrpSpPr/>
          <p:nvPr/>
        </p:nvGrpSpPr>
        <p:grpSpPr>
          <a:xfrm>
            <a:off x="-4488400" y="-1309297"/>
            <a:ext cx="6172867" cy="5304807"/>
            <a:chOff x="0" y="0"/>
            <a:chExt cx="812800" cy="698500"/>
          </a:xfrm>
        </p:grpSpPr>
        <p:sp>
          <p:nvSpPr>
            <p:cNvPr id="23" name="Freeform 23"/>
            <p:cNvSpPr/>
            <p:nvPr/>
          </p:nvSpPr>
          <p:spPr>
            <a:xfrm>
              <a:off x="8670" y="0"/>
              <a:ext cx="795460" cy="698500"/>
            </a:xfrm>
            <a:custGeom>
              <a:avLst/>
              <a:gdLst/>
              <a:ahLst/>
              <a:cxnLst/>
              <a:rect l="l" t="t" r="r" b="b"/>
              <a:pathLst>
                <a:path w="795460" h="698500">
                  <a:moveTo>
                    <a:pt x="781424" y="388276"/>
                  </a:moveTo>
                  <a:lnTo>
                    <a:pt x="623636" y="659474"/>
                  </a:lnTo>
                  <a:cubicBezTo>
                    <a:pt x="609578" y="683636"/>
                    <a:pt x="583733" y="698500"/>
                    <a:pt x="555779" y="698500"/>
                  </a:cubicBezTo>
                  <a:lnTo>
                    <a:pt x="239681" y="698500"/>
                  </a:lnTo>
                  <a:cubicBezTo>
                    <a:pt x="211727" y="698500"/>
                    <a:pt x="185882" y="683636"/>
                    <a:pt x="171824" y="659474"/>
                  </a:cubicBezTo>
                  <a:lnTo>
                    <a:pt x="14036" y="388276"/>
                  </a:lnTo>
                  <a:cubicBezTo>
                    <a:pt x="0" y="364152"/>
                    <a:pt x="0" y="334348"/>
                    <a:pt x="14036" y="310224"/>
                  </a:cubicBezTo>
                  <a:lnTo>
                    <a:pt x="171824" y="39026"/>
                  </a:lnTo>
                  <a:cubicBezTo>
                    <a:pt x="185882" y="14864"/>
                    <a:pt x="211727" y="0"/>
                    <a:pt x="239681" y="0"/>
                  </a:cubicBezTo>
                  <a:lnTo>
                    <a:pt x="555779" y="0"/>
                  </a:lnTo>
                  <a:cubicBezTo>
                    <a:pt x="583733" y="0"/>
                    <a:pt x="609578" y="14864"/>
                    <a:pt x="623636" y="39026"/>
                  </a:cubicBezTo>
                  <a:lnTo>
                    <a:pt x="781424" y="310224"/>
                  </a:lnTo>
                  <a:cubicBezTo>
                    <a:pt x="795460" y="334348"/>
                    <a:pt x="795460" y="364152"/>
                    <a:pt x="781424" y="388276"/>
                  </a:cubicBezTo>
                  <a:close/>
                </a:path>
              </a:pathLst>
            </a:custGeom>
            <a:solidFill>
              <a:srgbClr val="000000">
                <a:alpha val="0"/>
              </a:srgbClr>
            </a:solidFill>
            <a:ln w="66675" cap="rnd">
              <a:gradFill>
                <a:gsLst>
                  <a:gs pos="0">
                    <a:srgbClr val="112D4E">
                      <a:alpha val="100000"/>
                    </a:srgbClr>
                  </a:gs>
                  <a:gs pos="50000">
                    <a:srgbClr val="255389">
                      <a:alpha val="100000"/>
                    </a:srgbClr>
                  </a:gs>
                  <a:gs pos="100000">
                    <a:srgbClr val="2A96E4">
                      <a:alpha val="100000"/>
                    </a:srgbClr>
                  </a:gs>
                </a:gsLst>
                <a:lin ang="5400000"/>
              </a:gradFill>
              <a:prstDash val="solid"/>
              <a:round/>
            </a:ln>
          </p:spPr>
          <p:txBody>
            <a:bodyPr/>
            <a:lstStyle/>
            <a:p>
              <a:endParaRPr lang="en-US"/>
            </a:p>
          </p:txBody>
        </p:sp>
        <p:sp>
          <p:nvSpPr>
            <p:cNvPr id="24" name="TextBox 24"/>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25" name="Group 25"/>
          <p:cNvGrpSpPr/>
          <p:nvPr/>
        </p:nvGrpSpPr>
        <p:grpSpPr>
          <a:xfrm>
            <a:off x="1257132" y="6289852"/>
            <a:ext cx="4278430" cy="6906022"/>
            <a:chOff x="0" y="0"/>
            <a:chExt cx="1080630" cy="1744297"/>
          </a:xfrm>
        </p:grpSpPr>
        <p:sp>
          <p:nvSpPr>
            <p:cNvPr id="26" name="Freeform 26"/>
            <p:cNvSpPr/>
            <p:nvPr/>
          </p:nvSpPr>
          <p:spPr>
            <a:xfrm>
              <a:off x="0" y="0"/>
              <a:ext cx="1080629" cy="1744297"/>
            </a:xfrm>
            <a:custGeom>
              <a:avLst/>
              <a:gdLst/>
              <a:ahLst/>
              <a:cxnLst/>
              <a:rect l="l" t="t" r="r" b="b"/>
              <a:pathLst>
                <a:path w="1080629" h="1744297">
                  <a:moveTo>
                    <a:pt x="65143" y="0"/>
                  </a:moveTo>
                  <a:lnTo>
                    <a:pt x="1015487" y="0"/>
                  </a:lnTo>
                  <a:cubicBezTo>
                    <a:pt x="1051464" y="0"/>
                    <a:pt x="1080629" y="29165"/>
                    <a:pt x="1080629" y="65143"/>
                  </a:cubicBezTo>
                  <a:lnTo>
                    <a:pt x="1080629" y="1679154"/>
                  </a:lnTo>
                  <a:cubicBezTo>
                    <a:pt x="1080629" y="1696431"/>
                    <a:pt x="1073766" y="1713000"/>
                    <a:pt x="1061550" y="1725217"/>
                  </a:cubicBezTo>
                  <a:cubicBezTo>
                    <a:pt x="1049333" y="1737434"/>
                    <a:pt x="1032764" y="1744297"/>
                    <a:pt x="1015487" y="1744297"/>
                  </a:cubicBezTo>
                  <a:lnTo>
                    <a:pt x="65143" y="1744297"/>
                  </a:lnTo>
                  <a:cubicBezTo>
                    <a:pt x="47866" y="1744297"/>
                    <a:pt x="31297" y="1737434"/>
                    <a:pt x="19080" y="1725217"/>
                  </a:cubicBezTo>
                  <a:cubicBezTo>
                    <a:pt x="6863" y="1713000"/>
                    <a:pt x="0" y="1696431"/>
                    <a:pt x="0" y="1679154"/>
                  </a:cubicBezTo>
                  <a:lnTo>
                    <a:pt x="0" y="65143"/>
                  </a:lnTo>
                  <a:cubicBezTo>
                    <a:pt x="0" y="47866"/>
                    <a:pt x="6863" y="31297"/>
                    <a:pt x="19080" y="19080"/>
                  </a:cubicBezTo>
                  <a:cubicBezTo>
                    <a:pt x="31297" y="6863"/>
                    <a:pt x="47866" y="0"/>
                    <a:pt x="65143" y="0"/>
                  </a:cubicBezTo>
                  <a:close/>
                </a:path>
              </a:pathLst>
            </a:custGeom>
            <a:solidFill>
              <a:srgbClr val="FFFFFF"/>
            </a:solidFill>
          </p:spPr>
          <p:txBody>
            <a:bodyPr/>
            <a:lstStyle/>
            <a:p>
              <a:endParaRPr lang="en-US"/>
            </a:p>
          </p:txBody>
        </p:sp>
        <p:sp>
          <p:nvSpPr>
            <p:cNvPr id="27" name="TextBox 27"/>
            <p:cNvSpPr txBox="1"/>
            <p:nvPr/>
          </p:nvSpPr>
          <p:spPr>
            <a:xfrm>
              <a:off x="0" y="-28575"/>
              <a:ext cx="1080630" cy="1772872"/>
            </a:xfrm>
            <a:prstGeom prst="rect">
              <a:avLst/>
            </a:prstGeom>
          </p:spPr>
          <p:txBody>
            <a:bodyPr lIns="50800" tIns="50800" rIns="50800" bIns="50800" rtlCol="0" anchor="ctr"/>
            <a:lstStyle/>
            <a:p>
              <a:pPr algn="ctr">
                <a:lnSpc>
                  <a:spcPts val="2659"/>
                </a:lnSpc>
              </a:pPr>
              <a:endParaRPr/>
            </a:p>
          </p:txBody>
        </p:sp>
      </p:grpSp>
      <p:grpSp>
        <p:nvGrpSpPr>
          <p:cNvPr id="28" name="Group 28"/>
          <p:cNvGrpSpPr/>
          <p:nvPr/>
        </p:nvGrpSpPr>
        <p:grpSpPr>
          <a:xfrm>
            <a:off x="6995585" y="6289852"/>
            <a:ext cx="4278430" cy="6906022"/>
            <a:chOff x="0" y="0"/>
            <a:chExt cx="1080630" cy="1744297"/>
          </a:xfrm>
        </p:grpSpPr>
        <p:sp>
          <p:nvSpPr>
            <p:cNvPr id="29" name="Freeform 29"/>
            <p:cNvSpPr/>
            <p:nvPr/>
          </p:nvSpPr>
          <p:spPr>
            <a:xfrm>
              <a:off x="0" y="0"/>
              <a:ext cx="1080629" cy="1744297"/>
            </a:xfrm>
            <a:custGeom>
              <a:avLst/>
              <a:gdLst/>
              <a:ahLst/>
              <a:cxnLst/>
              <a:rect l="l" t="t" r="r" b="b"/>
              <a:pathLst>
                <a:path w="1080629" h="1744297">
                  <a:moveTo>
                    <a:pt x="65143" y="0"/>
                  </a:moveTo>
                  <a:lnTo>
                    <a:pt x="1015487" y="0"/>
                  </a:lnTo>
                  <a:cubicBezTo>
                    <a:pt x="1051464" y="0"/>
                    <a:pt x="1080629" y="29165"/>
                    <a:pt x="1080629" y="65143"/>
                  </a:cubicBezTo>
                  <a:lnTo>
                    <a:pt x="1080629" y="1679154"/>
                  </a:lnTo>
                  <a:cubicBezTo>
                    <a:pt x="1080629" y="1696431"/>
                    <a:pt x="1073766" y="1713000"/>
                    <a:pt x="1061550" y="1725217"/>
                  </a:cubicBezTo>
                  <a:cubicBezTo>
                    <a:pt x="1049333" y="1737434"/>
                    <a:pt x="1032764" y="1744297"/>
                    <a:pt x="1015487" y="1744297"/>
                  </a:cubicBezTo>
                  <a:lnTo>
                    <a:pt x="65143" y="1744297"/>
                  </a:lnTo>
                  <a:cubicBezTo>
                    <a:pt x="47866" y="1744297"/>
                    <a:pt x="31297" y="1737434"/>
                    <a:pt x="19080" y="1725217"/>
                  </a:cubicBezTo>
                  <a:cubicBezTo>
                    <a:pt x="6863" y="1713000"/>
                    <a:pt x="0" y="1696431"/>
                    <a:pt x="0" y="1679154"/>
                  </a:cubicBezTo>
                  <a:lnTo>
                    <a:pt x="0" y="65143"/>
                  </a:lnTo>
                  <a:cubicBezTo>
                    <a:pt x="0" y="47866"/>
                    <a:pt x="6863" y="31297"/>
                    <a:pt x="19080" y="19080"/>
                  </a:cubicBezTo>
                  <a:cubicBezTo>
                    <a:pt x="31297" y="6863"/>
                    <a:pt x="47866" y="0"/>
                    <a:pt x="65143" y="0"/>
                  </a:cubicBezTo>
                  <a:close/>
                </a:path>
              </a:pathLst>
            </a:custGeom>
            <a:solidFill>
              <a:srgbClr val="FFFFFF"/>
            </a:solidFill>
          </p:spPr>
          <p:txBody>
            <a:bodyPr/>
            <a:lstStyle/>
            <a:p>
              <a:endParaRPr lang="en-US"/>
            </a:p>
          </p:txBody>
        </p:sp>
        <p:sp>
          <p:nvSpPr>
            <p:cNvPr id="30" name="TextBox 30"/>
            <p:cNvSpPr txBox="1"/>
            <p:nvPr/>
          </p:nvSpPr>
          <p:spPr>
            <a:xfrm>
              <a:off x="0" y="-38100"/>
              <a:ext cx="1080630" cy="1782397"/>
            </a:xfrm>
            <a:prstGeom prst="rect">
              <a:avLst/>
            </a:prstGeom>
          </p:spPr>
          <p:txBody>
            <a:bodyPr lIns="50800" tIns="50800" rIns="50800" bIns="50800" rtlCol="0" anchor="ctr"/>
            <a:lstStyle/>
            <a:p>
              <a:pPr algn="ctr">
                <a:lnSpc>
                  <a:spcPts val="2659"/>
                </a:lnSpc>
              </a:pPr>
              <a:endParaRPr/>
            </a:p>
          </p:txBody>
        </p:sp>
      </p:grpSp>
      <p:grpSp>
        <p:nvGrpSpPr>
          <p:cNvPr id="31" name="Group 31"/>
          <p:cNvGrpSpPr/>
          <p:nvPr/>
        </p:nvGrpSpPr>
        <p:grpSpPr>
          <a:xfrm>
            <a:off x="12732574" y="6289852"/>
            <a:ext cx="4278430" cy="6906022"/>
            <a:chOff x="0" y="0"/>
            <a:chExt cx="1080630" cy="1744297"/>
          </a:xfrm>
        </p:grpSpPr>
        <p:sp>
          <p:nvSpPr>
            <p:cNvPr id="32" name="Freeform 32"/>
            <p:cNvSpPr/>
            <p:nvPr/>
          </p:nvSpPr>
          <p:spPr>
            <a:xfrm>
              <a:off x="0" y="0"/>
              <a:ext cx="1080629" cy="1744297"/>
            </a:xfrm>
            <a:custGeom>
              <a:avLst/>
              <a:gdLst/>
              <a:ahLst/>
              <a:cxnLst/>
              <a:rect l="l" t="t" r="r" b="b"/>
              <a:pathLst>
                <a:path w="1080629" h="1744297">
                  <a:moveTo>
                    <a:pt x="65143" y="0"/>
                  </a:moveTo>
                  <a:lnTo>
                    <a:pt x="1015487" y="0"/>
                  </a:lnTo>
                  <a:cubicBezTo>
                    <a:pt x="1051464" y="0"/>
                    <a:pt x="1080629" y="29165"/>
                    <a:pt x="1080629" y="65143"/>
                  </a:cubicBezTo>
                  <a:lnTo>
                    <a:pt x="1080629" y="1679154"/>
                  </a:lnTo>
                  <a:cubicBezTo>
                    <a:pt x="1080629" y="1696431"/>
                    <a:pt x="1073766" y="1713000"/>
                    <a:pt x="1061550" y="1725217"/>
                  </a:cubicBezTo>
                  <a:cubicBezTo>
                    <a:pt x="1049333" y="1737434"/>
                    <a:pt x="1032764" y="1744297"/>
                    <a:pt x="1015487" y="1744297"/>
                  </a:cubicBezTo>
                  <a:lnTo>
                    <a:pt x="65143" y="1744297"/>
                  </a:lnTo>
                  <a:cubicBezTo>
                    <a:pt x="47866" y="1744297"/>
                    <a:pt x="31297" y="1737434"/>
                    <a:pt x="19080" y="1725217"/>
                  </a:cubicBezTo>
                  <a:cubicBezTo>
                    <a:pt x="6863" y="1713000"/>
                    <a:pt x="0" y="1696431"/>
                    <a:pt x="0" y="1679154"/>
                  </a:cubicBezTo>
                  <a:lnTo>
                    <a:pt x="0" y="65143"/>
                  </a:lnTo>
                  <a:cubicBezTo>
                    <a:pt x="0" y="47866"/>
                    <a:pt x="6863" y="31297"/>
                    <a:pt x="19080" y="19080"/>
                  </a:cubicBezTo>
                  <a:cubicBezTo>
                    <a:pt x="31297" y="6863"/>
                    <a:pt x="47866" y="0"/>
                    <a:pt x="65143" y="0"/>
                  </a:cubicBezTo>
                  <a:close/>
                </a:path>
              </a:pathLst>
            </a:custGeom>
            <a:solidFill>
              <a:srgbClr val="FFFFFF"/>
            </a:solidFill>
          </p:spPr>
          <p:txBody>
            <a:bodyPr/>
            <a:lstStyle/>
            <a:p>
              <a:endParaRPr lang="en-US"/>
            </a:p>
          </p:txBody>
        </p:sp>
        <p:sp>
          <p:nvSpPr>
            <p:cNvPr id="33" name="TextBox 33"/>
            <p:cNvSpPr txBox="1"/>
            <p:nvPr/>
          </p:nvSpPr>
          <p:spPr>
            <a:xfrm>
              <a:off x="0" y="-38100"/>
              <a:ext cx="1080630" cy="1782397"/>
            </a:xfrm>
            <a:prstGeom prst="rect">
              <a:avLst/>
            </a:prstGeom>
          </p:spPr>
          <p:txBody>
            <a:bodyPr lIns="50800" tIns="50800" rIns="50800" bIns="50800" rtlCol="0" anchor="ctr"/>
            <a:lstStyle/>
            <a:p>
              <a:pPr algn="ctr">
                <a:lnSpc>
                  <a:spcPts val="2659"/>
                </a:lnSpc>
              </a:pPr>
              <a:endParaRPr/>
            </a:p>
          </p:txBody>
        </p:sp>
      </p:grpSp>
      <p:sp>
        <p:nvSpPr>
          <p:cNvPr id="34" name="Freeform 34"/>
          <p:cNvSpPr/>
          <p:nvPr/>
        </p:nvSpPr>
        <p:spPr>
          <a:xfrm rot="-5400000">
            <a:off x="2354233" y="4329292"/>
            <a:ext cx="2084228" cy="1894042"/>
          </a:xfrm>
          <a:custGeom>
            <a:avLst/>
            <a:gdLst/>
            <a:ahLst/>
            <a:cxnLst/>
            <a:rect l="l" t="t" r="r" b="b"/>
            <a:pathLst>
              <a:path w="2084228" h="1894042">
                <a:moveTo>
                  <a:pt x="0" y="0"/>
                </a:moveTo>
                <a:lnTo>
                  <a:pt x="2084227" y="0"/>
                </a:lnTo>
                <a:lnTo>
                  <a:pt x="2084227" y="1894042"/>
                </a:lnTo>
                <a:lnTo>
                  <a:pt x="0" y="1894042"/>
                </a:lnTo>
                <a:lnTo>
                  <a:pt x="0" y="0"/>
                </a:lnTo>
                <a:close/>
              </a:path>
            </a:pathLst>
          </a:custGeom>
          <a:blipFill>
            <a:blip r:embed="rId4"/>
            <a:stretch>
              <a:fillRect/>
            </a:stretch>
          </a:blipFill>
        </p:spPr>
        <p:txBody>
          <a:bodyPr/>
          <a:lstStyle/>
          <a:p>
            <a:endParaRPr lang="en-US"/>
          </a:p>
        </p:txBody>
      </p:sp>
      <p:sp>
        <p:nvSpPr>
          <p:cNvPr id="35" name="Freeform 35"/>
          <p:cNvSpPr/>
          <p:nvPr/>
        </p:nvSpPr>
        <p:spPr>
          <a:xfrm rot="-5400000">
            <a:off x="8092686" y="4329292"/>
            <a:ext cx="2084228" cy="1894042"/>
          </a:xfrm>
          <a:custGeom>
            <a:avLst/>
            <a:gdLst/>
            <a:ahLst/>
            <a:cxnLst/>
            <a:rect l="l" t="t" r="r" b="b"/>
            <a:pathLst>
              <a:path w="2084228" h="1894042">
                <a:moveTo>
                  <a:pt x="0" y="0"/>
                </a:moveTo>
                <a:lnTo>
                  <a:pt x="2084228" y="0"/>
                </a:lnTo>
                <a:lnTo>
                  <a:pt x="2084228" y="1894042"/>
                </a:lnTo>
                <a:lnTo>
                  <a:pt x="0" y="1894042"/>
                </a:lnTo>
                <a:lnTo>
                  <a:pt x="0" y="0"/>
                </a:lnTo>
                <a:close/>
              </a:path>
            </a:pathLst>
          </a:custGeom>
          <a:blipFill>
            <a:blip r:embed="rId4"/>
            <a:stretch>
              <a:fillRect/>
            </a:stretch>
          </a:blipFill>
        </p:spPr>
        <p:txBody>
          <a:bodyPr/>
          <a:lstStyle/>
          <a:p>
            <a:endParaRPr lang="en-US"/>
          </a:p>
        </p:txBody>
      </p:sp>
      <p:grpSp>
        <p:nvGrpSpPr>
          <p:cNvPr id="36" name="Group 36"/>
          <p:cNvGrpSpPr/>
          <p:nvPr/>
        </p:nvGrpSpPr>
        <p:grpSpPr>
          <a:xfrm>
            <a:off x="2658443" y="4341655"/>
            <a:ext cx="1534815" cy="1785967"/>
            <a:chOff x="0" y="0"/>
            <a:chExt cx="698500" cy="812800"/>
          </a:xfrm>
        </p:grpSpPr>
        <p:sp>
          <p:nvSpPr>
            <p:cNvPr id="37" name="Freeform 37"/>
            <p:cNvSpPr/>
            <p:nvPr/>
          </p:nvSpPr>
          <p:spPr>
            <a:xfrm>
              <a:off x="0" y="14983"/>
              <a:ext cx="698500" cy="782834"/>
            </a:xfrm>
            <a:custGeom>
              <a:avLst/>
              <a:gdLst/>
              <a:ahLst/>
              <a:cxnLst/>
              <a:rect l="l" t="t" r="r" b="b"/>
              <a:pathLst>
                <a:path w="698500" h="782834">
                  <a:moveTo>
                    <a:pt x="416693" y="24257"/>
                  </a:moveTo>
                  <a:lnTo>
                    <a:pt x="631057" y="148977"/>
                  </a:lnTo>
                  <a:cubicBezTo>
                    <a:pt x="672812" y="173272"/>
                    <a:pt x="698500" y="217936"/>
                    <a:pt x="698500" y="266245"/>
                  </a:cubicBezTo>
                  <a:lnTo>
                    <a:pt x="698500" y="516589"/>
                  </a:lnTo>
                  <a:cubicBezTo>
                    <a:pt x="698500" y="564898"/>
                    <a:pt x="672812" y="609563"/>
                    <a:pt x="631057" y="633857"/>
                  </a:cubicBezTo>
                  <a:lnTo>
                    <a:pt x="416693" y="758577"/>
                  </a:lnTo>
                  <a:cubicBezTo>
                    <a:pt x="375002" y="782834"/>
                    <a:pt x="323498" y="782834"/>
                    <a:pt x="281807" y="758577"/>
                  </a:cubicBezTo>
                  <a:lnTo>
                    <a:pt x="67443" y="633857"/>
                  </a:lnTo>
                  <a:cubicBezTo>
                    <a:pt x="25688" y="609563"/>
                    <a:pt x="0" y="564898"/>
                    <a:pt x="0" y="516589"/>
                  </a:cubicBezTo>
                  <a:lnTo>
                    <a:pt x="0" y="266245"/>
                  </a:lnTo>
                  <a:cubicBezTo>
                    <a:pt x="0" y="217936"/>
                    <a:pt x="25688" y="173272"/>
                    <a:pt x="67443" y="148977"/>
                  </a:cubicBezTo>
                  <a:lnTo>
                    <a:pt x="281807" y="24257"/>
                  </a:lnTo>
                  <a:cubicBezTo>
                    <a:pt x="323498" y="0"/>
                    <a:pt x="375002" y="0"/>
                    <a:pt x="416693" y="24257"/>
                  </a:cubicBezTo>
                  <a:close/>
                </a:path>
              </a:pathLst>
            </a:custGeom>
            <a:gradFill rotWithShape="1">
              <a:gsLst>
                <a:gs pos="0">
                  <a:srgbClr val="3183ED">
                    <a:alpha val="100000"/>
                  </a:srgbClr>
                </a:gs>
                <a:gs pos="100000">
                  <a:srgbClr val="56CCF2">
                    <a:alpha val="100000"/>
                  </a:srgbClr>
                </a:gs>
              </a:gsLst>
              <a:lin ang="5400000"/>
            </a:gradFill>
            <a:ln w="12700" cap="sq">
              <a:solidFill>
                <a:srgbClr val="000000"/>
              </a:solidFill>
              <a:prstDash val="solid"/>
              <a:miter/>
            </a:ln>
          </p:spPr>
          <p:txBody>
            <a:bodyPr/>
            <a:lstStyle/>
            <a:p>
              <a:endParaRPr lang="en-US"/>
            </a:p>
          </p:txBody>
        </p:sp>
      </p:grpSp>
      <p:grpSp>
        <p:nvGrpSpPr>
          <p:cNvPr id="38" name="Group 38"/>
          <p:cNvGrpSpPr/>
          <p:nvPr/>
        </p:nvGrpSpPr>
        <p:grpSpPr>
          <a:xfrm>
            <a:off x="8396897" y="4341655"/>
            <a:ext cx="1534815" cy="1785967"/>
            <a:chOff x="0" y="0"/>
            <a:chExt cx="698500" cy="812800"/>
          </a:xfrm>
        </p:grpSpPr>
        <p:sp>
          <p:nvSpPr>
            <p:cNvPr id="39" name="Freeform 39"/>
            <p:cNvSpPr/>
            <p:nvPr/>
          </p:nvSpPr>
          <p:spPr>
            <a:xfrm>
              <a:off x="0" y="14983"/>
              <a:ext cx="698500" cy="782834"/>
            </a:xfrm>
            <a:custGeom>
              <a:avLst/>
              <a:gdLst/>
              <a:ahLst/>
              <a:cxnLst/>
              <a:rect l="l" t="t" r="r" b="b"/>
              <a:pathLst>
                <a:path w="698500" h="782834">
                  <a:moveTo>
                    <a:pt x="416693" y="24257"/>
                  </a:moveTo>
                  <a:lnTo>
                    <a:pt x="631057" y="148977"/>
                  </a:lnTo>
                  <a:cubicBezTo>
                    <a:pt x="672812" y="173272"/>
                    <a:pt x="698500" y="217936"/>
                    <a:pt x="698500" y="266245"/>
                  </a:cubicBezTo>
                  <a:lnTo>
                    <a:pt x="698500" y="516589"/>
                  </a:lnTo>
                  <a:cubicBezTo>
                    <a:pt x="698500" y="564898"/>
                    <a:pt x="672812" y="609563"/>
                    <a:pt x="631057" y="633857"/>
                  </a:cubicBezTo>
                  <a:lnTo>
                    <a:pt x="416693" y="758577"/>
                  </a:lnTo>
                  <a:cubicBezTo>
                    <a:pt x="375002" y="782834"/>
                    <a:pt x="323498" y="782834"/>
                    <a:pt x="281807" y="758577"/>
                  </a:cubicBezTo>
                  <a:lnTo>
                    <a:pt x="67443" y="633857"/>
                  </a:lnTo>
                  <a:cubicBezTo>
                    <a:pt x="25688" y="609563"/>
                    <a:pt x="0" y="564898"/>
                    <a:pt x="0" y="516589"/>
                  </a:cubicBezTo>
                  <a:lnTo>
                    <a:pt x="0" y="266245"/>
                  </a:lnTo>
                  <a:cubicBezTo>
                    <a:pt x="0" y="217936"/>
                    <a:pt x="25688" y="173272"/>
                    <a:pt x="67443" y="148977"/>
                  </a:cubicBezTo>
                  <a:lnTo>
                    <a:pt x="281807" y="24257"/>
                  </a:lnTo>
                  <a:cubicBezTo>
                    <a:pt x="323498" y="0"/>
                    <a:pt x="375002" y="0"/>
                    <a:pt x="416693" y="24257"/>
                  </a:cubicBezTo>
                  <a:close/>
                </a:path>
              </a:pathLst>
            </a:custGeom>
            <a:gradFill rotWithShape="1">
              <a:gsLst>
                <a:gs pos="0">
                  <a:srgbClr val="3183ED">
                    <a:alpha val="100000"/>
                  </a:srgbClr>
                </a:gs>
                <a:gs pos="100000">
                  <a:srgbClr val="56CCF2">
                    <a:alpha val="100000"/>
                  </a:srgbClr>
                </a:gs>
              </a:gsLst>
              <a:lin ang="5400000"/>
            </a:gradFill>
            <a:ln w="12700" cap="sq">
              <a:solidFill>
                <a:srgbClr val="000000"/>
              </a:solidFill>
              <a:prstDash val="solid"/>
              <a:miter/>
            </a:ln>
          </p:spPr>
          <p:txBody>
            <a:bodyPr/>
            <a:lstStyle/>
            <a:p>
              <a:endParaRPr lang="en-US"/>
            </a:p>
          </p:txBody>
        </p:sp>
      </p:grpSp>
      <p:sp>
        <p:nvSpPr>
          <p:cNvPr id="40" name="Freeform 40"/>
          <p:cNvSpPr/>
          <p:nvPr/>
        </p:nvSpPr>
        <p:spPr>
          <a:xfrm rot="-5400000">
            <a:off x="13829675" y="4329292"/>
            <a:ext cx="2084228" cy="1894042"/>
          </a:xfrm>
          <a:custGeom>
            <a:avLst/>
            <a:gdLst/>
            <a:ahLst/>
            <a:cxnLst/>
            <a:rect l="l" t="t" r="r" b="b"/>
            <a:pathLst>
              <a:path w="2084228" h="1894042">
                <a:moveTo>
                  <a:pt x="0" y="0"/>
                </a:moveTo>
                <a:lnTo>
                  <a:pt x="2084228" y="0"/>
                </a:lnTo>
                <a:lnTo>
                  <a:pt x="2084228" y="1894042"/>
                </a:lnTo>
                <a:lnTo>
                  <a:pt x="0" y="1894042"/>
                </a:lnTo>
                <a:lnTo>
                  <a:pt x="0" y="0"/>
                </a:lnTo>
                <a:close/>
              </a:path>
            </a:pathLst>
          </a:custGeom>
          <a:blipFill>
            <a:blip r:embed="rId4"/>
            <a:stretch>
              <a:fillRect/>
            </a:stretch>
          </a:blipFill>
        </p:spPr>
        <p:txBody>
          <a:bodyPr/>
          <a:lstStyle/>
          <a:p>
            <a:endParaRPr lang="en-US"/>
          </a:p>
        </p:txBody>
      </p:sp>
      <p:grpSp>
        <p:nvGrpSpPr>
          <p:cNvPr id="41" name="Group 41"/>
          <p:cNvGrpSpPr/>
          <p:nvPr/>
        </p:nvGrpSpPr>
        <p:grpSpPr>
          <a:xfrm>
            <a:off x="14133886" y="4341655"/>
            <a:ext cx="1534815" cy="1785967"/>
            <a:chOff x="0" y="0"/>
            <a:chExt cx="698500" cy="812800"/>
          </a:xfrm>
        </p:grpSpPr>
        <p:sp>
          <p:nvSpPr>
            <p:cNvPr id="42" name="Freeform 42"/>
            <p:cNvSpPr/>
            <p:nvPr/>
          </p:nvSpPr>
          <p:spPr>
            <a:xfrm>
              <a:off x="0" y="14983"/>
              <a:ext cx="698500" cy="782834"/>
            </a:xfrm>
            <a:custGeom>
              <a:avLst/>
              <a:gdLst/>
              <a:ahLst/>
              <a:cxnLst/>
              <a:rect l="l" t="t" r="r" b="b"/>
              <a:pathLst>
                <a:path w="698500" h="782834">
                  <a:moveTo>
                    <a:pt x="416693" y="24257"/>
                  </a:moveTo>
                  <a:lnTo>
                    <a:pt x="631057" y="148977"/>
                  </a:lnTo>
                  <a:cubicBezTo>
                    <a:pt x="672812" y="173272"/>
                    <a:pt x="698500" y="217936"/>
                    <a:pt x="698500" y="266245"/>
                  </a:cubicBezTo>
                  <a:lnTo>
                    <a:pt x="698500" y="516589"/>
                  </a:lnTo>
                  <a:cubicBezTo>
                    <a:pt x="698500" y="564898"/>
                    <a:pt x="672812" y="609563"/>
                    <a:pt x="631057" y="633857"/>
                  </a:cubicBezTo>
                  <a:lnTo>
                    <a:pt x="416693" y="758577"/>
                  </a:lnTo>
                  <a:cubicBezTo>
                    <a:pt x="375002" y="782834"/>
                    <a:pt x="323498" y="782834"/>
                    <a:pt x="281807" y="758577"/>
                  </a:cubicBezTo>
                  <a:lnTo>
                    <a:pt x="67443" y="633857"/>
                  </a:lnTo>
                  <a:cubicBezTo>
                    <a:pt x="25688" y="609563"/>
                    <a:pt x="0" y="564898"/>
                    <a:pt x="0" y="516589"/>
                  </a:cubicBezTo>
                  <a:lnTo>
                    <a:pt x="0" y="266245"/>
                  </a:lnTo>
                  <a:cubicBezTo>
                    <a:pt x="0" y="217936"/>
                    <a:pt x="25688" y="173272"/>
                    <a:pt x="67443" y="148977"/>
                  </a:cubicBezTo>
                  <a:lnTo>
                    <a:pt x="281807" y="24257"/>
                  </a:lnTo>
                  <a:cubicBezTo>
                    <a:pt x="323498" y="0"/>
                    <a:pt x="375002" y="0"/>
                    <a:pt x="416693" y="24257"/>
                  </a:cubicBezTo>
                  <a:close/>
                </a:path>
              </a:pathLst>
            </a:custGeom>
            <a:gradFill rotWithShape="1">
              <a:gsLst>
                <a:gs pos="0">
                  <a:srgbClr val="3183ED">
                    <a:alpha val="100000"/>
                  </a:srgbClr>
                </a:gs>
                <a:gs pos="100000">
                  <a:srgbClr val="56CCF2">
                    <a:alpha val="100000"/>
                  </a:srgbClr>
                </a:gs>
              </a:gsLst>
              <a:lin ang="5400000"/>
            </a:gradFill>
            <a:ln w="12700" cap="sq">
              <a:solidFill>
                <a:srgbClr val="000000"/>
              </a:solidFill>
              <a:prstDash val="solid"/>
              <a:miter/>
            </a:ln>
          </p:spPr>
          <p:txBody>
            <a:bodyPr/>
            <a:lstStyle/>
            <a:p>
              <a:endParaRPr lang="en-US"/>
            </a:p>
          </p:txBody>
        </p:sp>
      </p:grpSp>
      <p:sp>
        <p:nvSpPr>
          <p:cNvPr id="43" name="Freeform 43"/>
          <p:cNvSpPr/>
          <p:nvPr/>
        </p:nvSpPr>
        <p:spPr>
          <a:xfrm>
            <a:off x="3011459" y="4833759"/>
            <a:ext cx="828783" cy="885108"/>
          </a:xfrm>
          <a:custGeom>
            <a:avLst/>
            <a:gdLst/>
            <a:ahLst/>
            <a:cxnLst/>
            <a:rect l="l" t="t" r="r" b="b"/>
            <a:pathLst>
              <a:path w="828783" h="885108">
                <a:moveTo>
                  <a:pt x="0" y="0"/>
                </a:moveTo>
                <a:lnTo>
                  <a:pt x="828784" y="0"/>
                </a:lnTo>
                <a:lnTo>
                  <a:pt x="828784" y="885108"/>
                </a:lnTo>
                <a:lnTo>
                  <a:pt x="0" y="88510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4" name="Freeform 44"/>
          <p:cNvSpPr/>
          <p:nvPr/>
        </p:nvSpPr>
        <p:spPr>
          <a:xfrm>
            <a:off x="14474789" y="4812293"/>
            <a:ext cx="834049" cy="906575"/>
          </a:xfrm>
          <a:custGeom>
            <a:avLst/>
            <a:gdLst/>
            <a:ahLst/>
            <a:cxnLst/>
            <a:rect l="l" t="t" r="r" b="b"/>
            <a:pathLst>
              <a:path w="834049" h="906575">
                <a:moveTo>
                  <a:pt x="0" y="0"/>
                </a:moveTo>
                <a:lnTo>
                  <a:pt x="834049" y="0"/>
                </a:lnTo>
                <a:lnTo>
                  <a:pt x="834049" y="906574"/>
                </a:lnTo>
                <a:lnTo>
                  <a:pt x="0" y="90657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45" name="Group 45"/>
          <p:cNvGrpSpPr/>
          <p:nvPr/>
        </p:nvGrpSpPr>
        <p:grpSpPr>
          <a:xfrm rot="-10800000">
            <a:off x="15401426" y="-1548695"/>
            <a:ext cx="3715747" cy="4323778"/>
            <a:chOff x="0" y="0"/>
            <a:chExt cx="698500" cy="812800"/>
          </a:xfrm>
        </p:grpSpPr>
        <p:sp>
          <p:nvSpPr>
            <p:cNvPr id="46" name="Freeform 46"/>
            <p:cNvSpPr/>
            <p:nvPr/>
          </p:nvSpPr>
          <p:spPr>
            <a:xfrm>
              <a:off x="0" y="7564"/>
              <a:ext cx="698500" cy="797671"/>
            </a:xfrm>
            <a:custGeom>
              <a:avLst/>
              <a:gdLst/>
              <a:ahLst/>
              <a:cxnLst/>
              <a:rect l="l" t="t" r="r" b="b"/>
              <a:pathLst>
                <a:path w="698500" h="797671">
                  <a:moveTo>
                    <a:pt x="383298" y="12246"/>
                  </a:moveTo>
                  <a:lnTo>
                    <a:pt x="664452" y="175826"/>
                  </a:lnTo>
                  <a:cubicBezTo>
                    <a:pt x="685532" y="188091"/>
                    <a:pt x="698500" y="210640"/>
                    <a:pt x="698500" y="235028"/>
                  </a:cubicBezTo>
                  <a:lnTo>
                    <a:pt x="698500" y="562644"/>
                  </a:lnTo>
                  <a:cubicBezTo>
                    <a:pt x="698500" y="587032"/>
                    <a:pt x="685532" y="609581"/>
                    <a:pt x="664452" y="621846"/>
                  </a:cubicBezTo>
                  <a:lnTo>
                    <a:pt x="383298" y="785426"/>
                  </a:lnTo>
                  <a:cubicBezTo>
                    <a:pt x="362251" y="797672"/>
                    <a:pt x="336249" y="797672"/>
                    <a:pt x="315202" y="785426"/>
                  </a:cubicBezTo>
                  <a:lnTo>
                    <a:pt x="34048" y="621846"/>
                  </a:lnTo>
                  <a:cubicBezTo>
                    <a:pt x="12968" y="609581"/>
                    <a:pt x="0" y="587032"/>
                    <a:pt x="0" y="562644"/>
                  </a:cubicBezTo>
                  <a:lnTo>
                    <a:pt x="0" y="235028"/>
                  </a:lnTo>
                  <a:cubicBezTo>
                    <a:pt x="0" y="210640"/>
                    <a:pt x="12968" y="188091"/>
                    <a:pt x="34048" y="175826"/>
                  </a:cubicBezTo>
                  <a:lnTo>
                    <a:pt x="315202" y="12246"/>
                  </a:lnTo>
                  <a:cubicBezTo>
                    <a:pt x="336249" y="0"/>
                    <a:pt x="362251" y="0"/>
                    <a:pt x="383298" y="12246"/>
                  </a:cubicBezTo>
                  <a:close/>
                </a:path>
              </a:pathLst>
            </a:custGeom>
            <a:solidFill>
              <a:srgbClr val="000000">
                <a:alpha val="0"/>
              </a:srgbClr>
            </a:solidFill>
            <a:ln w="133350" cap="rnd">
              <a:gradFill>
                <a:gsLst>
                  <a:gs pos="0">
                    <a:srgbClr val="FFB613">
                      <a:alpha val="100000"/>
                    </a:srgbClr>
                  </a:gs>
                  <a:gs pos="100000">
                    <a:srgbClr val="FFE42F">
                      <a:alpha val="100000"/>
                    </a:srgbClr>
                  </a:gs>
                </a:gsLst>
                <a:lin ang="5400000"/>
              </a:gradFill>
              <a:prstDash val="solid"/>
              <a:round/>
            </a:ln>
          </p:spPr>
          <p:txBody>
            <a:bodyPr/>
            <a:lstStyle/>
            <a:p>
              <a:endParaRPr lang="en-US"/>
            </a:p>
          </p:txBody>
        </p:sp>
        <p:sp>
          <p:nvSpPr>
            <p:cNvPr id="47" name="TextBox 47"/>
            <p:cNvSpPr txBox="1"/>
            <p:nvPr/>
          </p:nvSpPr>
          <p:spPr>
            <a:xfrm>
              <a:off x="0" y="101600"/>
              <a:ext cx="698500" cy="571500"/>
            </a:xfrm>
            <a:prstGeom prst="rect">
              <a:avLst/>
            </a:prstGeom>
          </p:spPr>
          <p:txBody>
            <a:bodyPr lIns="120277" tIns="120277" rIns="120277" bIns="120277" rtlCol="0" anchor="ctr"/>
            <a:lstStyle/>
            <a:p>
              <a:pPr algn="ctr">
                <a:lnSpc>
                  <a:spcPts val="2659"/>
                </a:lnSpc>
              </a:pPr>
              <a:endParaRPr/>
            </a:p>
          </p:txBody>
        </p:sp>
      </p:grpSp>
      <p:grpSp>
        <p:nvGrpSpPr>
          <p:cNvPr id="48" name="Group 48"/>
          <p:cNvGrpSpPr/>
          <p:nvPr/>
        </p:nvGrpSpPr>
        <p:grpSpPr>
          <a:xfrm rot="-10800000">
            <a:off x="-930682" y="-1548695"/>
            <a:ext cx="3715747" cy="4323778"/>
            <a:chOff x="0" y="0"/>
            <a:chExt cx="698500" cy="812800"/>
          </a:xfrm>
        </p:grpSpPr>
        <p:sp>
          <p:nvSpPr>
            <p:cNvPr id="49" name="Freeform 49"/>
            <p:cNvSpPr/>
            <p:nvPr/>
          </p:nvSpPr>
          <p:spPr>
            <a:xfrm>
              <a:off x="0" y="7564"/>
              <a:ext cx="698500" cy="797671"/>
            </a:xfrm>
            <a:custGeom>
              <a:avLst/>
              <a:gdLst/>
              <a:ahLst/>
              <a:cxnLst/>
              <a:rect l="l" t="t" r="r" b="b"/>
              <a:pathLst>
                <a:path w="698500" h="797671">
                  <a:moveTo>
                    <a:pt x="383298" y="12246"/>
                  </a:moveTo>
                  <a:lnTo>
                    <a:pt x="664452" y="175826"/>
                  </a:lnTo>
                  <a:cubicBezTo>
                    <a:pt x="685532" y="188091"/>
                    <a:pt x="698500" y="210640"/>
                    <a:pt x="698500" y="235028"/>
                  </a:cubicBezTo>
                  <a:lnTo>
                    <a:pt x="698500" y="562644"/>
                  </a:lnTo>
                  <a:cubicBezTo>
                    <a:pt x="698500" y="587032"/>
                    <a:pt x="685532" y="609581"/>
                    <a:pt x="664452" y="621846"/>
                  </a:cubicBezTo>
                  <a:lnTo>
                    <a:pt x="383298" y="785426"/>
                  </a:lnTo>
                  <a:cubicBezTo>
                    <a:pt x="362251" y="797672"/>
                    <a:pt x="336249" y="797672"/>
                    <a:pt x="315202" y="785426"/>
                  </a:cubicBezTo>
                  <a:lnTo>
                    <a:pt x="34048" y="621846"/>
                  </a:lnTo>
                  <a:cubicBezTo>
                    <a:pt x="12968" y="609581"/>
                    <a:pt x="0" y="587032"/>
                    <a:pt x="0" y="562644"/>
                  </a:cubicBezTo>
                  <a:lnTo>
                    <a:pt x="0" y="235028"/>
                  </a:lnTo>
                  <a:cubicBezTo>
                    <a:pt x="0" y="210640"/>
                    <a:pt x="12968" y="188091"/>
                    <a:pt x="34048" y="175826"/>
                  </a:cubicBezTo>
                  <a:lnTo>
                    <a:pt x="315202" y="12246"/>
                  </a:lnTo>
                  <a:cubicBezTo>
                    <a:pt x="336249" y="0"/>
                    <a:pt x="362251" y="0"/>
                    <a:pt x="383298" y="12246"/>
                  </a:cubicBezTo>
                  <a:close/>
                </a:path>
              </a:pathLst>
            </a:custGeom>
            <a:solidFill>
              <a:srgbClr val="000000">
                <a:alpha val="0"/>
              </a:srgbClr>
            </a:solidFill>
            <a:ln w="133350" cap="rnd">
              <a:gradFill>
                <a:gsLst>
                  <a:gs pos="0">
                    <a:srgbClr val="FFB613">
                      <a:alpha val="100000"/>
                    </a:srgbClr>
                  </a:gs>
                  <a:gs pos="100000">
                    <a:srgbClr val="FFE42F">
                      <a:alpha val="100000"/>
                    </a:srgbClr>
                  </a:gs>
                </a:gsLst>
                <a:lin ang="5400000"/>
              </a:gradFill>
              <a:prstDash val="solid"/>
              <a:round/>
            </a:ln>
          </p:spPr>
          <p:txBody>
            <a:bodyPr/>
            <a:lstStyle/>
            <a:p>
              <a:endParaRPr lang="en-US"/>
            </a:p>
          </p:txBody>
        </p:sp>
        <p:sp>
          <p:nvSpPr>
            <p:cNvPr id="50" name="TextBox 50"/>
            <p:cNvSpPr txBox="1"/>
            <p:nvPr/>
          </p:nvSpPr>
          <p:spPr>
            <a:xfrm>
              <a:off x="0" y="101600"/>
              <a:ext cx="698500" cy="571500"/>
            </a:xfrm>
            <a:prstGeom prst="rect">
              <a:avLst/>
            </a:prstGeom>
          </p:spPr>
          <p:txBody>
            <a:bodyPr lIns="120277" tIns="120277" rIns="120277" bIns="120277" rtlCol="0" anchor="ctr"/>
            <a:lstStyle/>
            <a:p>
              <a:pPr algn="ctr">
                <a:lnSpc>
                  <a:spcPts val="2659"/>
                </a:lnSpc>
              </a:pPr>
              <a:endParaRPr/>
            </a:p>
          </p:txBody>
        </p:sp>
      </p:grpSp>
      <p:sp>
        <p:nvSpPr>
          <p:cNvPr id="51" name="Freeform 51"/>
          <p:cNvSpPr/>
          <p:nvPr/>
        </p:nvSpPr>
        <p:spPr>
          <a:xfrm>
            <a:off x="8706438" y="4812293"/>
            <a:ext cx="915732" cy="906575"/>
          </a:xfrm>
          <a:custGeom>
            <a:avLst/>
            <a:gdLst/>
            <a:ahLst/>
            <a:cxnLst/>
            <a:rect l="l" t="t" r="r" b="b"/>
            <a:pathLst>
              <a:path w="915732" h="906575">
                <a:moveTo>
                  <a:pt x="0" y="0"/>
                </a:moveTo>
                <a:lnTo>
                  <a:pt x="915732" y="0"/>
                </a:lnTo>
                <a:lnTo>
                  <a:pt x="915732" y="906574"/>
                </a:lnTo>
                <a:lnTo>
                  <a:pt x="0" y="90657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52" name="TextBox 52"/>
          <p:cNvSpPr txBox="1"/>
          <p:nvPr/>
        </p:nvSpPr>
        <p:spPr>
          <a:xfrm>
            <a:off x="3852750" y="1722333"/>
            <a:ext cx="10281136" cy="1672590"/>
          </a:xfrm>
          <a:prstGeom prst="rect">
            <a:avLst/>
          </a:prstGeom>
        </p:spPr>
        <p:txBody>
          <a:bodyPr lIns="0" tIns="0" rIns="0" bIns="0" rtlCol="0" anchor="t">
            <a:spAutoFit/>
          </a:bodyPr>
          <a:lstStyle/>
          <a:p>
            <a:pPr marL="0" lvl="0" indent="0" algn="ctr">
              <a:lnSpc>
                <a:spcPts val="6480"/>
              </a:lnSpc>
            </a:pPr>
            <a:r>
              <a:rPr lang="en-US" sz="6000" b="1" spc="-150">
                <a:solidFill>
                  <a:srgbClr val="112D4E"/>
                </a:solidFill>
                <a:latin typeface="Barlow Bold"/>
                <a:ea typeface="Barlow Bold"/>
                <a:cs typeface="Barlow Bold"/>
                <a:sym typeface="Barlow Bold"/>
              </a:rPr>
              <a:t>Legal Authority for Maine’s Emergency Managers</a:t>
            </a:r>
          </a:p>
        </p:txBody>
      </p:sp>
      <p:grpSp>
        <p:nvGrpSpPr>
          <p:cNvPr id="53" name="Group 53"/>
          <p:cNvGrpSpPr/>
          <p:nvPr/>
        </p:nvGrpSpPr>
        <p:grpSpPr>
          <a:xfrm>
            <a:off x="5062939" y="607481"/>
            <a:ext cx="8202730" cy="937688"/>
            <a:chOff x="0" y="0"/>
            <a:chExt cx="10936973" cy="1250251"/>
          </a:xfrm>
        </p:grpSpPr>
        <p:grpSp>
          <p:nvGrpSpPr>
            <p:cNvPr id="54" name="Group 54"/>
            <p:cNvGrpSpPr/>
            <p:nvPr/>
          </p:nvGrpSpPr>
          <p:grpSpPr>
            <a:xfrm rot="-10800000">
              <a:off x="0" y="0"/>
              <a:ext cx="10936973" cy="1250251"/>
              <a:chOff x="0" y="0"/>
              <a:chExt cx="5970210" cy="682480"/>
            </a:xfrm>
          </p:grpSpPr>
          <p:sp>
            <p:nvSpPr>
              <p:cNvPr id="55" name="Freeform 55"/>
              <p:cNvSpPr/>
              <p:nvPr/>
            </p:nvSpPr>
            <p:spPr>
              <a:xfrm>
                <a:off x="4118" y="0"/>
                <a:ext cx="5961973" cy="682480"/>
              </a:xfrm>
              <a:custGeom>
                <a:avLst/>
                <a:gdLst/>
                <a:ahLst/>
                <a:cxnLst/>
                <a:rect l="l" t="t" r="r" b="b"/>
                <a:pathLst>
                  <a:path w="5961973" h="682480">
                    <a:moveTo>
                      <a:pt x="217958" y="682480"/>
                    </a:moveTo>
                    <a:lnTo>
                      <a:pt x="5744015" y="682480"/>
                    </a:lnTo>
                    <a:cubicBezTo>
                      <a:pt x="5755214" y="682480"/>
                      <a:pt x="5765083" y="675121"/>
                      <a:pt x="5768278" y="664388"/>
                    </a:cubicBezTo>
                    <a:lnTo>
                      <a:pt x="5960705" y="18092"/>
                    </a:lnTo>
                    <a:cubicBezTo>
                      <a:pt x="5961973" y="13832"/>
                      <a:pt x="5961155" y="9224"/>
                      <a:pt x="5958499" y="5662"/>
                    </a:cubicBezTo>
                    <a:cubicBezTo>
                      <a:pt x="5955842" y="2099"/>
                      <a:pt x="5951659" y="0"/>
                      <a:pt x="5947215" y="0"/>
                    </a:cubicBezTo>
                    <a:lnTo>
                      <a:pt x="14758" y="0"/>
                    </a:lnTo>
                    <a:cubicBezTo>
                      <a:pt x="10314" y="0"/>
                      <a:pt x="6131" y="2099"/>
                      <a:pt x="3475" y="5662"/>
                    </a:cubicBezTo>
                    <a:cubicBezTo>
                      <a:pt x="818" y="9224"/>
                      <a:pt x="0" y="13832"/>
                      <a:pt x="1269" y="18092"/>
                    </a:cubicBezTo>
                    <a:lnTo>
                      <a:pt x="193695" y="664388"/>
                    </a:lnTo>
                    <a:cubicBezTo>
                      <a:pt x="196891" y="675121"/>
                      <a:pt x="206759" y="682480"/>
                      <a:pt x="217958" y="682480"/>
                    </a:cubicBezTo>
                    <a:close/>
                  </a:path>
                </a:pathLst>
              </a:custGeom>
              <a:gradFill rotWithShape="1">
                <a:gsLst>
                  <a:gs pos="0">
                    <a:srgbClr val="3183ED">
                      <a:alpha val="100000"/>
                    </a:srgbClr>
                  </a:gs>
                  <a:gs pos="100000">
                    <a:srgbClr val="56CCF2">
                      <a:alpha val="100000"/>
                    </a:srgbClr>
                  </a:gs>
                </a:gsLst>
                <a:lin ang="5400000"/>
              </a:gradFill>
              <a:ln cap="sq">
                <a:noFill/>
                <a:prstDash val="solid"/>
                <a:miter/>
              </a:ln>
            </p:spPr>
            <p:txBody>
              <a:bodyPr/>
              <a:lstStyle/>
              <a:p>
                <a:endParaRPr lang="en-US"/>
              </a:p>
            </p:txBody>
          </p:sp>
          <p:sp>
            <p:nvSpPr>
              <p:cNvPr id="56" name="TextBox 56"/>
              <p:cNvSpPr txBox="1"/>
              <p:nvPr/>
            </p:nvSpPr>
            <p:spPr>
              <a:xfrm>
                <a:off x="127000" y="-38100"/>
                <a:ext cx="5716210" cy="720580"/>
              </a:xfrm>
              <a:prstGeom prst="rect">
                <a:avLst/>
              </a:prstGeom>
            </p:spPr>
            <p:txBody>
              <a:bodyPr lIns="50800" tIns="50800" rIns="50800" bIns="50800" rtlCol="0" anchor="ctr"/>
              <a:lstStyle/>
              <a:p>
                <a:pPr algn="ctr">
                  <a:lnSpc>
                    <a:spcPts val="2659"/>
                  </a:lnSpc>
                </a:pPr>
                <a:endParaRPr/>
              </a:p>
            </p:txBody>
          </p:sp>
        </p:grpSp>
        <p:sp>
          <p:nvSpPr>
            <p:cNvPr id="57" name="TextBox 57"/>
            <p:cNvSpPr txBox="1"/>
            <p:nvPr/>
          </p:nvSpPr>
          <p:spPr>
            <a:xfrm>
              <a:off x="1400960" y="69850"/>
              <a:ext cx="8135052" cy="1001552"/>
            </a:xfrm>
            <a:prstGeom prst="rect">
              <a:avLst/>
            </a:prstGeom>
          </p:spPr>
          <p:txBody>
            <a:bodyPr lIns="0" tIns="0" rIns="0" bIns="0" rtlCol="0" anchor="t">
              <a:spAutoFit/>
            </a:bodyPr>
            <a:lstStyle/>
            <a:p>
              <a:pPr marL="0" lvl="0" indent="0" algn="ctr">
                <a:lnSpc>
                  <a:spcPts val="5644"/>
                </a:lnSpc>
              </a:pPr>
              <a:r>
                <a:rPr lang="en-US" sz="5226" b="1">
                  <a:solidFill>
                    <a:srgbClr val="FFFFFF"/>
                  </a:solidFill>
                  <a:latin typeface="Barlow Bold"/>
                  <a:ea typeface="Barlow Bold"/>
                  <a:cs typeface="Barlow Bold"/>
                  <a:sym typeface="Barlow Bold"/>
                </a:rPr>
                <a:t>Module 1</a:t>
              </a:r>
            </a:p>
          </p:txBody>
        </p:sp>
      </p:grpSp>
      <p:sp>
        <p:nvSpPr>
          <p:cNvPr id="58" name="TextBox 58"/>
          <p:cNvSpPr txBox="1"/>
          <p:nvPr/>
        </p:nvSpPr>
        <p:spPr>
          <a:xfrm>
            <a:off x="1642926" y="6649041"/>
            <a:ext cx="3506842" cy="3255010"/>
          </a:xfrm>
          <a:prstGeom prst="rect">
            <a:avLst/>
          </a:prstGeom>
        </p:spPr>
        <p:txBody>
          <a:bodyPr lIns="0" tIns="0" rIns="0" bIns="0" rtlCol="0" anchor="t">
            <a:spAutoFit/>
          </a:bodyPr>
          <a:lstStyle/>
          <a:p>
            <a:pPr algn="ctr">
              <a:lnSpc>
                <a:spcPts val="3289"/>
              </a:lnSpc>
            </a:pPr>
            <a:r>
              <a:rPr lang="en-US" sz="2349" spc="-39">
                <a:solidFill>
                  <a:srgbClr val="000000"/>
                </a:solidFill>
                <a:latin typeface="Clear Sans"/>
                <a:ea typeface="Clear Sans"/>
                <a:cs typeface="Clear Sans"/>
                <a:sym typeface="Clear Sans"/>
              </a:rPr>
              <a:t>The </a:t>
            </a:r>
            <a:r>
              <a:rPr lang="en-US" sz="2349" b="1" spc="-39">
                <a:solidFill>
                  <a:srgbClr val="000000"/>
                </a:solidFill>
                <a:latin typeface="Clear Sans Bold"/>
                <a:ea typeface="Clear Sans Bold"/>
                <a:cs typeface="Clear Sans Bold"/>
                <a:sym typeface="Clear Sans Bold"/>
              </a:rPr>
              <a:t>Maine Civil Emergency Preparedness Act</a:t>
            </a:r>
            <a:r>
              <a:rPr lang="en-US" sz="2349" spc="-39">
                <a:solidFill>
                  <a:srgbClr val="000000"/>
                </a:solidFill>
                <a:latin typeface="Clear Sans"/>
                <a:ea typeface="Clear Sans"/>
                <a:cs typeface="Clear Sans"/>
                <a:sym typeface="Clear Sans"/>
              </a:rPr>
              <a:t> (Title 37-B, MRSA Chapter 13) addresses the requirements of local Emergency Management programs and authorities of local EMA directors.</a:t>
            </a:r>
          </a:p>
        </p:txBody>
      </p:sp>
      <p:sp>
        <p:nvSpPr>
          <p:cNvPr id="59" name="TextBox 59"/>
          <p:cNvSpPr txBox="1"/>
          <p:nvPr/>
        </p:nvSpPr>
        <p:spPr>
          <a:xfrm>
            <a:off x="7369482" y="6649041"/>
            <a:ext cx="3542934" cy="2845435"/>
          </a:xfrm>
          <a:prstGeom prst="rect">
            <a:avLst/>
          </a:prstGeom>
        </p:spPr>
        <p:txBody>
          <a:bodyPr lIns="0" tIns="0" rIns="0" bIns="0" rtlCol="0" anchor="t">
            <a:spAutoFit/>
          </a:bodyPr>
          <a:lstStyle/>
          <a:p>
            <a:pPr algn="ctr">
              <a:lnSpc>
                <a:spcPts val="3289"/>
              </a:lnSpc>
            </a:pPr>
            <a:r>
              <a:rPr lang="en-US" sz="2349" spc="-39">
                <a:solidFill>
                  <a:srgbClr val="000000"/>
                </a:solidFill>
                <a:latin typeface="Clear Sans"/>
                <a:ea typeface="Clear Sans"/>
                <a:cs typeface="Clear Sans"/>
                <a:sym typeface="Clear Sans"/>
              </a:rPr>
              <a:t>Directors should have a working knowledge of the </a:t>
            </a:r>
            <a:r>
              <a:rPr lang="en-US" sz="2349" b="1" spc="-39">
                <a:solidFill>
                  <a:srgbClr val="000000"/>
                </a:solidFill>
                <a:latin typeface="Clear Sans Bold"/>
                <a:ea typeface="Clear Sans Bold"/>
                <a:cs typeface="Clear Sans Bold"/>
                <a:sym typeface="Clear Sans Bold"/>
              </a:rPr>
              <a:t>laws and other documents listed in this handbook</a:t>
            </a:r>
            <a:r>
              <a:rPr lang="en-US" sz="2349" spc="-39">
                <a:solidFill>
                  <a:srgbClr val="000000"/>
                </a:solidFill>
                <a:latin typeface="Clear Sans"/>
                <a:ea typeface="Clear Sans"/>
                <a:cs typeface="Clear Sans"/>
                <a:sym typeface="Clear Sans"/>
              </a:rPr>
              <a:t> under References and Authorities (See Appendices F and G). </a:t>
            </a:r>
          </a:p>
        </p:txBody>
      </p:sp>
      <p:sp>
        <p:nvSpPr>
          <p:cNvPr id="60" name="TextBox 60"/>
          <p:cNvSpPr txBox="1"/>
          <p:nvPr/>
        </p:nvSpPr>
        <p:spPr>
          <a:xfrm>
            <a:off x="13099776" y="6649041"/>
            <a:ext cx="3544026" cy="2026285"/>
          </a:xfrm>
          <a:prstGeom prst="rect">
            <a:avLst/>
          </a:prstGeom>
        </p:spPr>
        <p:txBody>
          <a:bodyPr lIns="0" tIns="0" rIns="0" bIns="0" rtlCol="0" anchor="t">
            <a:spAutoFit/>
          </a:bodyPr>
          <a:lstStyle/>
          <a:p>
            <a:pPr algn="ctr">
              <a:lnSpc>
                <a:spcPts val="3289"/>
              </a:lnSpc>
            </a:pPr>
            <a:r>
              <a:rPr lang="en-US" sz="2349" spc="-39">
                <a:solidFill>
                  <a:srgbClr val="000000"/>
                </a:solidFill>
                <a:latin typeface="Clear Sans"/>
                <a:ea typeface="Clear Sans"/>
                <a:cs typeface="Clear Sans"/>
                <a:sym typeface="Clear Sans"/>
              </a:rPr>
              <a:t>The Local EMA Director is </a:t>
            </a:r>
            <a:r>
              <a:rPr lang="en-US" sz="2349" b="1" spc="-39">
                <a:solidFill>
                  <a:srgbClr val="000000"/>
                </a:solidFill>
                <a:latin typeface="Clear Sans Bold"/>
                <a:ea typeface="Clear Sans Bold"/>
                <a:cs typeface="Clear Sans Bold"/>
                <a:sym typeface="Clear Sans Bold"/>
              </a:rPr>
              <a:t>appointed by and responsible to</a:t>
            </a:r>
            <a:r>
              <a:rPr lang="en-US" sz="2349" spc="-39">
                <a:solidFill>
                  <a:srgbClr val="000000"/>
                </a:solidFill>
                <a:latin typeface="Clear Sans"/>
                <a:ea typeface="Clear Sans"/>
                <a:cs typeface="Clear Sans"/>
                <a:sym typeface="Clear Sans"/>
              </a:rPr>
              <a:t> the governing body of the community.</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TotalTime>
  <Words>3366</Words>
  <Application>Microsoft Office PowerPoint</Application>
  <PresentationFormat>Custom</PresentationFormat>
  <Paragraphs>371</Paragraphs>
  <Slides>28</Slides>
  <Notes>20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Clear Sans Bold</vt:lpstr>
      <vt:lpstr>Clear Sans</vt:lpstr>
      <vt:lpstr>Barlow Bold</vt:lpstr>
      <vt:lpstr>Arial</vt:lpstr>
      <vt:lpstr>Barlow Medium</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MALEM Guide PPT 1</dc:title>
  <cp:lastModifiedBy>Emily Kaster</cp:lastModifiedBy>
  <cp:revision>2</cp:revision>
  <dcterms:created xsi:type="dcterms:W3CDTF">2006-08-16T00:00:00Z</dcterms:created>
  <dcterms:modified xsi:type="dcterms:W3CDTF">2024-12-05T17:13:05Z</dcterms:modified>
  <dc:identifier>DAGYbnHOUhE</dc:identifier>
</cp:coreProperties>
</file>