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1"/>
  </p:sldMasterIdLst>
  <p:notesMasterIdLst>
    <p:notesMasterId r:id="rId64"/>
  </p:notesMasterIdLst>
  <p:handoutMasterIdLst>
    <p:handoutMasterId r:id="rId65"/>
  </p:handoutMasterIdLst>
  <p:sldIdLst>
    <p:sldId id="329" r:id="rId2"/>
    <p:sldId id="330" r:id="rId3"/>
    <p:sldId id="303" r:id="rId4"/>
    <p:sldId id="304" r:id="rId5"/>
    <p:sldId id="363" r:id="rId6"/>
    <p:sldId id="348" r:id="rId7"/>
    <p:sldId id="325" r:id="rId8"/>
    <p:sldId id="278" r:id="rId9"/>
    <p:sldId id="356" r:id="rId10"/>
    <p:sldId id="357" r:id="rId11"/>
    <p:sldId id="365" r:id="rId12"/>
    <p:sldId id="259" r:id="rId13"/>
    <p:sldId id="260" r:id="rId14"/>
    <p:sldId id="262" r:id="rId15"/>
    <p:sldId id="354" r:id="rId16"/>
    <p:sldId id="266" r:id="rId17"/>
    <p:sldId id="346" r:id="rId18"/>
    <p:sldId id="364" r:id="rId19"/>
    <p:sldId id="347" r:id="rId20"/>
    <p:sldId id="326" r:id="rId21"/>
    <p:sldId id="267" r:id="rId22"/>
    <p:sldId id="307" r:id="rId23"/>
    <p:sldId id="272" r:id="rId24"/>
    <p:sldId id="271" r:id="rId25"/>
    <p:sldId id="270" r:id="rId26"/>
    <p:sldId id="269" r:id="rId27"/>
    <p:sldId id="268" r:id="rId28"/>
    <p:sldId id="264" r:id="rId29"/>
    <p:sldId id="265" r:id="rId30"/>
    <p:sldId id="337" r:id="rId31"/>
    <p:sldId id="279" r:id="rId32"/>
    <p:sldId id="345" r:id="rId33"/>
    <p:sldId id="280" r:id="rId34"/>
    <p:sldId id="291" r:id="rId35"/>
    <p:sldId id="289" r:id="rId36"/>
    <p:sldId id="295" r:id="rId37"/>
    <p:sldId id="297" r:id="rId38"/>
    <p:sldId id="282" r:id="rId39"/>
    <p:sldId id="293" r:id="rId40"/>
    <p:sldId id="281" r:id="rId41"/>
    <p:sldId id="283" r:id="rId42"/>
    <p:sldId id="367" r:id="rId43"/>
    <p:sldId id="285" r:id="rId44"/>
    <p:sldId id="286" r:id="rId45"/>
    <p:sldId id="287" r:id="rId46"/>
    <p:sldId id="290" r:id="rId47"/>
    <p:sldId id="314" r:id="rId48"/>
    <p:sldId id="328" r:id="rId49"/>
    <p:sldId id="342" r:id="rId50"/>
    <p:sldId id="333" r:id="rId51"/>
    <p:sldId id="341" r:id="rId52"/>
    <p:sldId id="332" r:id="rId53"/>
    <p:sldId id="309" r:id="rId54"/>
    <p:sldId id="334" r:id="rId55"/>
    <p:sldId id="352" r:id="rId56"/>
    <p:sldId id="339" r:id="rId57"/>
    <p:sldId id="338" r:id="rId58"/>
    <p:sldId id="353" r:id="rId59"/>
    <p:sldId id="327" r:id="rId60"/>
    <p:sldId id="358" r:id="rId61"/>
    <p:sldId id="360" r:id="rId62"/>
    <p:sldId id="336"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5986" autoAdjust="0"/>
  </p:normalViewPr>
  <p:slideViewPr>
    <p:cSldViewPr>
      <p:cViewPr varScale="1">
        <p:scale>
          <a:sx n="70" d="100"/>
          <a:sy n="70" d="100"/>
        </p:scale>
        <p:origin x="1980" y="6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6438"/>
    </p:cViewPr>
  </p:sorterViewPr>
  <p:notesViewPr>
    <p:cSldViewPr>
      <p:cViewPr>
        <p:scale>
          <a:sx n="70" d="100"/>
          <a:sy n="70" d="100"/>
        </p:scale>
        <p:origin x="-2544" y="6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ADEC0-B5E7-4CC0-94F8-D0F26357A39C}" type="doc">
      <dgm:prSet loTypeId="urn:microsoft.com/office/officeart/2005/8/layout/orgChart1" loCatId="hierarchy" qsTypeId="urn:microsoft.com/office/officeart/2005/8/quickstyle/simple3" qsCatId="simple" csTypeId="urn:microsoft.com/office/officeart/2005/8/colors/accent5_2" csCatId="accent5" phldr="1"/>
      <dgm:spPr/>
      <dgm:t>
        <a:bodyPr/>
        <a:lstStyle/>
        <a:p>
          <a:endParaRPr lang="en-US"/>
        </a:p>
      </dgm:t>
    </dgm:pt>
    <dgm:pt modelId="{00C4FA72-4DFF-4C6B-8294-09D7036E1C38}">
      <dgm:prSet phldrT="[Text]" custT="1"/>
      <dgm:spPr>
        <a:solidFill>
          <a:schemeClr val="bg1"/>
        </a:solidFill>
        <a:ln>
          <a:solidFill>
            <a:srgbClr val="000066"/>
          </a:solidFill>
        </a:ln>
      </dgm:spPr>
      <dgm:t>
        <a:bodyPr/>
        <a:lstStyle/>
        <a:p>
          <a:pPr algn="ctr"/>
          <a:endParaRPr lang="en-US" sz="1100" b="1" dirty="0" smtClean="0">
            <a:solidFill>
              <a:schemeClr val="tx1"/>
            </a:solidFill>
          </a:endParaRPr>
        </a:p>
        <a:p>
          <a:pPr algn="ctr"/>
          <a:endParaRPr lang="en-US" sz="1200" b="1" dirty="0" smtClean="0">
            <a:solidFill>
              <a:schemeClr val="tx1"/>
            </a:solidFill>
            <a:latin typeface="Arial" pitchFamily="34" charset="0"/>
            <a:cs typeface="Arial" pitchFamily="34" charset="0"/>
          </a:endParaRPr>
        </a:p>
        <a:p>
          <a:pPr algn="ctr"/>
          <a:endParaRPr lang="en-US" sz="1200" b="1" dirty="0" smtClean="0">
            <a:solidFill>
              <a:schemeClr val="tx1"/>
            </a:solidFill>
            <a:latin typeface="Arial" pitchFamily="34" charset="0"/>
            <a:cs typeface="Arial" pitchFamily="34" charset="0"/>
          </a:endParaRPr>
        </a:p>
        <a:p>
          <a:pPr algn="ctr"/>
          <a:endParaRPr lang="en-US" sz="1600" b="1" dirty="0" smtClean="0">
            <a:solidFill>
              <a:schemeClr val="tx1"/>
            </a:solidFill>
            <a:latin typeface="Arial" pitchFamily="34" charset="0"/>
            <a:cs typeface="Arial" pitchFamily="34" charset="0"/>
          </a:endParaRPr>
        </a:p>
        <a:p>
          <a:pPr algn="l"/>
          <a:r>
            <a:rPr lang="en-US" sz="1600" b="1" dirty="0" smtClean="0">
              <a:solidFill>
                <a:schemeClr val="tx1"/>
              </a:solidFill>
              <a:latin typeface="Arial" pitchFamily="34" charset="0"/>
              <a:cs typeface="Arial" pitchFamily="34" charset="0"/>
            </a:rPr>
            <a:t>					     Unified Command</a:t>
          </a:r>
        </a:p>
        <a:p>
          <a:pPr algn="ctr"/>
          <a:endParaRPr lang="en-US" sz="1400" b="1" dirty="0" smtClean="0">
            <a:solidFill>
              <a:schemeClr val="tx1"/>
            </a:solidFill>
            <a:latin typeface="Arial" pitchFamily="34" charset="0"/>
            <a:cs typeface="Arial" pitchFamily="34" charset="0"/>
          </a:endParaRPr>
        </a:p>
        <a:p>
          <a:pPr algn="ctr"/>
          <a:r>
            <a:rPr lang="en-US" sz="1400" b="1" dirty="0" smtClean="0">
              <a:solidFill>
                <a:schemeClr val="tx1"/>
              </a:solidFill>
              <a:latin typeface="Arial" pitchFamily="34" charset="0"/>
              <a:cs typeface="Arial" pitchFamily="34" charset="0"/>
            </a:rPr>
            <a:t>Fire/EMS  Incident 	       Law Enforcement			   Public Works</a:t>
          </a:r>
        </a:p>
        <a:p>
          <a:pPr algn="l"/>
          <a:r>
            <a:rPr lang="en-US" sz="1400" b="1" dirty="0" smtClean="0">
              <a:solidFill>
                <a:schemeClr val="tx1"/>
              </a:solidFill>
              <a:latin typeface="Arial" pitchFamily="34" charset="0"/>
              <a:cs typeface="Arial" pitchFamily="34" charset="0"/>
            </a:rPr>
            <a:t>	     Commander               Incident Commander		 Incident Commander</a:t>
          </a:r>
        </a:p>
        <a:p>
          <a:pPr algn="ctr"/>
          <a:endParaRPr lang="en-US" sz="1200" b="1" dirty="0" smtClean="0">
            <a:solidFill>
              <a:schemeClr val="tx1"/>
            </a:solidFill>
            <a:latin typeface="Arial" pitchFamily="34" charset="0"/>
            <a:cs typeface="Arial" pitchFamily="34" charset="0"/>
          </a:endParaRPr>
        </a:p>
        <a:p>
          <a:pPr algn="l"/>
          <a:r>
            <a:rPr lang="en-US" sz="1600" b="1" dirty="0" smtClean="0">
              <a:solidFill>
                <a:schemeClr val="tx1"/>
              </a:solidFill>
              <a:latin typeface="Arial" pitchFamily="34" charset="0"/>
              <a:cs typeface="Arial" pitchFamily="34" charset="0"/>
            </a:rPr>
            <a:t>					Unified Incident Objectives</a:t>
          </a:r>
        </a:p>
        <a:p>
          <a:pPr algn="ctr"/>
          <a:endParaRPr lang="en-US" sz="1100" b="1" dirty="0" smtClean="0">
            <a:solidFill>
              <a:schemeClr val="tx1"/>
            </a:solidFill>
          </a:endParaRPr>
        </a:p>
        <a:p>
          <a:pPr algn="ctr"/>
          <a:endParaRPr lang="en-US" sz="1100" b="1" dirty="0" smtClean="0">
            <a:solidFill>
              <a:schemeClr val="tx1"/>
            </a:solidFill>
          </a:endParaRPr>
        </a:p>
        <a:p>
          <a:pPr algn="ctr"/>
          <a:endParaRPr lang="en-US" sz="1100" b="1" dirty="0" smtClean="0">
            <a:solidFill>
              <a:schemeClr val="tx1"/>
            </a:solidFill>
          </a:endParaRPr>
        </a:p>
        <a:p>
          <a:pPr algn="ctr"/>
          <a:endParaRPr lang="en-US" sz="800" dirty="0" smtClean="0">
            <a:solidFill>
              <a:schemeClr val="tx1"/>
            </a:solidFill>
          </a:endParaRPr>
        </a:p>
        <a:p>
          <a:pPr algn="ctr"/>
          <a:endParaRPr lang="en-US" sz="800" dirty="0">
            <a:solidFill>
              <a:schemeClr val="tx1"/>
            </a:solidFill>
          </a:endParaRPr>
        </a:p>
      </dgm:t>
    </dgm:pt>
    <dgm:pt modelId="{13D3BD90-E8A3-4376-967B-C3402D73F947}" type="parTrans" cxnId="{E9F86D51-35A9-43B4-91D4-B7B6B9C266D6}">
      <dgm:prSet/>
      <dgm:spPr/>
      <dgm:t>
        <a:bodyPr/>
        <a:lstStyle/>
        <a:p>
          <a:endParaRPr lang="en-US">
            <a:solidFill>
              <a:schemeClr val="tx1"/>
            </a:solidFill>
          </a:endParaRPr>
        </a:p>
      </dgm:t>
    </dgm:pt>
    <dgm:pt modelId="{43F0EBA3-77A4-419D-A208-C59D30DD0269}" type="sibTrans" cxnId="{E9F86D51-35A9-43B4-91D4-B7B6B9C266D6}">
      <dgm:prSet/>
      <dgm:spPr/>
      <dgm:t>
        <a:bodyPr/>
        <a:lstStyle/>
        <a:p>
          <a:endParaRPr lang="en-US">
            <a:solidFill>
              <a:schemeClr val="tx1"/>
            </a:solidFill>
          </a:endParaRPr>
        </a:p>
      </dgm:t>
    </dgm:pt>
    <dgm:pt modelId="{75F985C9-2FEB-4C63-90C9-1C87F1D8D14A}" type="asst">
      <dgm:prSet phldrT="[Text]" custT="1"/>
      <dgm:spPr>
        <a:solidFill>
          <a:schemeClr val="bg1"/>
        </a:solidFill>
        <a:ln>
          <a:solidFill>
            <a:srgbClr val="000066"/>
          </a:solidFill>
        </a:ln>
      </dgm:spPr>
      <dgm:t>
        <a:bodyPr/>
        <a:lstStyle/>
        <a:p>
          <a:r>
            <a:rPr lang="en-US" sz="1400" b="1" dirty="0" smtClean="0">
              <a:solidFill>
                <a:schemeClr val="tx1"/>
              </a:solidFill>
              <a:latin typeface="Arial" pitchFamily="34" charset="0"/>
              <a:cs typeface="Arial" pitchFamily="34" charset="0"/>
            </a:rPr>
            <a:t>Liaison Officer</a:t>
          </a:r>
          <a:endParaRPr lang="en-US" sz="1400" b="1" dirty="0">
            <a:solidFill>
              <a:schemeClr val="tx1"/>
            </a:solidFill>
            <a:latin typeface="Arial" pitchFamily="34" charset="0"/>
            <a:cs typeface="Arial" pitchFamily="34" charset="0"/>
          </a:endParaRPr>
        </a:p>
      </dgm:t>
    </dgm:pt>
    <dgm:pt modelId="{E934D023-BD65-41A0-B9BD-C7F5781DBC16}" type="parTrans" cxnId="{A7F5269D-A58F-4273-AB79-0F1373D3234A}">
      <dgm:prSet/>
      <dgm:spPr/>
      <dgm:t>
        <a:bodyPr/>
        <a:lstStyle/>
        <a:p>
          <a:endParaRPr lang="en-US">
            <a:solidFill>
              <a:schemeClr val="tx1"/>
            </a:solidFill>
          </a:endParaRPr>
        </a:p>
      </dgm:t>
    </dgm:pt>
    <dgm:pt modelId="{E6EB4D99-FA4B-4C1A-AD56-77DDF37A9207}" type="sibTrans" cxnId="{A7F5269D-A58F-4273-AB79-0F1373D3234A}">
      <dgm:prSet/>
      <dgm:spPr/>
      <dgm:t>
        <a:bodyPr/>
        <a:lstStyle/>
        <a:p>
          <a:endParaRPr lang="en-US">
            <a:solidFill>
              <a:schemeClr val="tx1"/>
            </a:solidFill>
          </a:endParaRPr>
        </a:p>
      </dgm:t>
    </dgm:pt>
    <dgm:pt modelId="{4CFC5747-90F6-4EF9-BF9C-F1F5A2FD7B37}">
      <dgm:prSet phldrT="[Text]" custT="1"/>
      <dgm:spPr>
        <a:solidFill>
          <a:schemeClr val="bg1"/>
        </a:solidFill>
        <a:ln>
          <a:solidFill>
            <a:srgbClr val="000066"/>
          </a:solidFill>
        </a:ln>
      </dgm:spPr>
      <dgm:t>
        <a:bodyPr/>
        <a:lstStyle/>
        <a:p>
          <a:r>
            <a:rPr lang="en-US" sz="1400" b="1" dirty="0" smtClean="0">
              <a:solidFill>
                <a:schemeClr val="tx1"/>
              </a:solidFill>
              <a:latin typeface="Arial" pitchFamily="34" charset="0"/>
              <a:cs typeface="Arial" pitchFamily="34" charset="0"/>
            </a:rPr>
            <a:t>Planning Section Chief</a:t>
          </a:r>
          <a:endParaRPr lang="en-US" sz="1400" b="1" dirty="0">
            <a:solidFill>
              <a:schemeClr val="tx1"/>
            </a:solidFill>
            <a:latin typeface="Arial" pitchFamily="34" charset="0"/>
            <a:cs typeface="Arial" pitchFamily="34" charset="0"/>
          </a:endParaRPr>
        </a:p>
      </dgm:t>
    </dgm:pt>
    <dgm:pt modelId="{4C38D737-0A93-4707-A9F5-2413C4C1C3D0}" type="parTrans" cxnId="{21D639F0-962B-49F3-A205-3924F6FC1A82}">
      <dgm:prSet/>
      <dgm:spPr>
        <a:ln>
          <a:solidFill>
            <a:srgbClr val="000066"/>
          </a:solidFill>
        </a:ln>
      </dgm:spPr>
      <dgm:t>
        <a:bodyPr/>
        <a:lstStyle/>
        <a:p>
          <a:endParaRPr lang="en-US">
            <a:solidFill>
              <a:schemeClr val="tx1"/>
            </a:solidFill>
          </a:endParaRPr>
        </a:p>
      </dgm:t>
    </dgm:pt>
    <dgm:pt modelId="{0CCB464D-928D-4E20-B775-6957198A730F}" type="sibTrans" cxnId="{21D639F0-962B-49F3-A205-3924F6FC1A82}">
      <dgm:prSet/>
      <dgm:spPr/>
      <dgm:t>
        <a:bodyPr/>
        <a:lstStyle/>
        <a:p>
          <a:endParaRPr lang="en-US">
            <a:solidFill>
              <a:schemeClr val="tx1"/>
            </a:solidFill>
          </a:endParaRPr>
        </a:p>
      </dgm:t>
    </dgm:pt>
    <dgm:pt modelId="{5C578021-14A9-422E-B947-531F851BE061}">
      <dgm:prSet phldrT="[Text]" custT="1"/>
      <dgm:spPr>
        <a:solidFill>
          <a:schemeClr val="bg1"/>
        </a:solidFill>
        <a:ln>
          <a:solidFill>
            <a:srgbClr val="000066"/>
          </a:solidFill>
        </a:ln>
      </dgm:spPr>
      <dgm:t>
        <a:bodyPr/>
        <a:lstStyle/>
        <a:p>
          <a:r>
            <a:rPr lang="en-US" sz="1400" b="1" dirty="0" smtClean="0">
              <a:solidFill>
                <a:schemeClr val="tx1"/>
              </a:solidFill>
              <a:latin typeface="Arial" pitchFamily="34" charset="0"/>
              <a:cs typeface="Arial" pitchFamily="34" charset="0"/>
            </a:rPr>
            <a:t>Logistics Section Chief</a:t>
          </a:r>
          <a:endParaRPr lang="en-US" sz="1400" b="1" dirty="0">
            <a:solidFill>
              <a:schemeClr val="tx1"/>
            </a:solidFill>
            <a:latin typeface="Arial" pitchFamily="34" charset="0"/>
            <a:cs typeface="Arial" pitchFamily="34" charset="0"/>
          </a:endParaRPr>
        </a:p>
      </dgm:t>
    </dgm:pt>
    <dgm:pt modelId="{367DE6A0-49B3-4D59-B3E7-9186E79EE68C}" type="parTrans" cxnId="{9B613C00-EB3A-49C9-BDA7-33360D072D28}">
      <dgm:prSet/>
      <dgm:spPr>
        <a:ln>
          <a:solidFill>
            <a:srgbClr val="000066"/>
          </a:solidFill>
        </a:ln>
      </dgm:spPr>
      <dgm:t>
        <a:bodyPr/>
        <a:lstStyle/>
        <a:p>
          <a:endParaRPr lang="en-US">
            <a:solidFill>
              <a:schemeClr val="tx1"/>
            </a:solidFill>
          </a:endParaRPr>
        </a:p>
      </dgm:t>
    </dgm:pt>
    <dgm:pt modelId="{8557506B-FCA1-48AB-B3E2-818F740A4F01}" type="sibTrans" cxnId="{9B613C00-EB3A-49C9-BDA7-33360D072D28}">
      <dgm:prSet/>
      <dgm:spPr/>
      <dgm:t>
        <a:bodyPr/>
        <a:lstStyle/>
        <a:p>
          <a:endParaRPr lang="en-US">
            <a:solidFill>
              <a:schemeClr val="tx1"/>
            </a:solidFill>
          </a:endParaRPr>
        </a:p>
      </dgm:t>
    </dgm:pt>
    <dgm:pt modelId="{7B2DE9ED-92BC-4132-92D6-B7841ACB18E8}">
      <dgm:prSet phldrT="[Text]" custT="1"/>
      <dgm:spPr>
        <a:solidFill>
          <a:schemeClr val="bg1"/>
        </a:solidFill>
        <a:ln>
          <a:solidFill>
            <a:srgbClr val="000066"/>
          </a:solidFill>
        </a:ln>
      </dgm:spPr>
      <dgm:t>
        <a:bodyPr/>
        <a:lstStyle/>
        <a:p>
          <a:r>
            <a:rPr lang="en-US" sz="1400" b="1" dirty="0" smtClean="0">
              <a:solidFill>
                <a:schemeClr val="tx1"/>
              </a:solidFill>
              <a:latin typeface="Arial" pitchFamily="34" charset="0"/>
              <a:cs typeface="Arial" pitchFamily="34" charset="0"/>
            </a:rPr>
            <a:t>Finance/ Administration Section Chief</a:t>
          </a:r>
          <a:endParaRPr lang="en-US" sz="1400" b="1" dirty="0">
            <a:solidFill>
              <a:schemeClr val="tx1"/>
            </a:solidFill>
            <a:latin typeface="Arial" pitchFamily="34" charset="0"/>
            <a:cs typeface="Arial" pitchFamily="34" charset="0"/>
          </a:endParaRPr>
        </a:p>
      </dgm:t>
    </dgm:pt>
    <dgm:pt modelId="{28DF0934-52A3-4C53-B0FE-C6F7C6238501}" type="parTrans" cxnId="{1A3F79E0-B1CA-401C-A992-6049782B20C6}">
      <dgm:prSet/>
      <dgm:spPr>
        <a:ln>
          <a:solidFill>
            <a:srgbClr val="000066"/>
          </a:solidFill>
        </a:ln>
      </dgm:spPr>
      <dgm:t>
        <a:bodyPr/>
        <a:lstStyle/>
        <a:p>
          <a:endParaRPr lang="en-US">
            <a:solidFill>
              <a:schemeClr val="tx1"/>
            </a:solidFill>
          </a:endParaRPr>
        </a:p>
      </dgm:t>
    </dgm:pt>
    <dgm:pt modelId="{972E190C-F933-4B0D-9A1B-31462BD384AA}" type="sibTrans" cxnId="{1A3F79E0-B1CA-401C-A992-6049782B20C6}">
      <dgm:prSet/>
      <dgm:spPr/>
      <dgm:t>
        <a:bodyPr/>
        <a:lstStyle/>
        <a:p>
          <a:endParaRPr lang="en-US">
            <a:solidFill>
              <a:schemeClr val="tx1"/>
            </a:solidFill>
          </a:endParaRPr>
        </a:p>
      </dgm:t>
    </dgm:pt>
    <dgm:pt modelId="{B8E2ED78-5B2D-4FE8-96A1-9BDF46A648B1}">
      <dgm:prSet custT="1"/>
      <dgm:spPr>
        <a:solidFill>
          <a:schemeClr val="bg1"/>
        </a:solidFill>
        <a:ln>
          <a:solidFill>
            <a:srgbClr val="000066"/>
          </a:solidFill>
        </a:ln>
      </dgm:spPr>
      <dgm:t>
        <a:bodyPr/>
        <a:lstStyle/>
        <a:p>
          <a:r>
            <a:rPr lang="en-US" sz="1400" b="1" dirty="0" smtClean="0">
              <a:solidFill>
                <a:schemeClr val="tx1"/>
              </a:solidFill>
              <a:latin typeface="Arial" pitchFamily="34" charset="0"/>
              <a:cs typeface="Arial" pitchFamily="34" charset="0"/>
            </a:rPr>
            <a:t>Operations Section Chief</a:t>
          </a:r>
          <a:endParaRPr lang="en-US" sz="1400" b="1" dirty="0">
            <a:solidFill>
              <a:schemeClr val="tx1"/>
            </a:solidFill>
            <a:latin typeface="Arial" pitchFamily="34" charset="0"/>
            <a:cs typeface="Arial" pitchFamily="34" charset="0"/>
          </a:endParaRPr>
        </a:p>
      </dgm:t>
    </dgm:pt>
    <dgm:pt modelId="{25080617-A2C6-4B12-B1E2-B6985C101A66}" type="parTrans" cxnId="{84101406-F8DF-4955-BB8D-4F4891D2C465}">
      <dgm:prSet/>
      <dgm:spPr>
        <a:ln>
          <a:solidFill>
            <a:srgbClr val="000066"/>
          </a:solidFill>
        </a:ln>
      </dgm:spPr>
      <dgm:t>
        <a:bodyPr/>
        <a:lstStyle/>
        <a:p>
          <a:endParaRPr lang="en-US">
            <a:solidFill>
              <a:schemeClr val="tx1"/>
            </a:solidFill>
          </a:endParaRPr>
        </a:p>
      </dgm:t>
    </dgm:pt>
    <dgm:pt modelId="{4AA6FEE2-DEF5-491B-9653-B7CE2A264C7F}" type="sibTrans" cxnId="{84101406-F8DF-4955-BB8D-4F4891D2C465}">
      <dgm:prSet/>
      <dgm:spPr/>
      <dgm:t>
        <a:bodyPr/>
        <a:lstStyle/>
        <a:p>
          <a:endParaRPr lang="en-US">
            <a:solidFill>
              <a:schemeClr val="tx1"/>
            </a:solidFill>
          </a:endParaRPr>
        </a:p>
      </dgm:t>
    </dgm:pt>
    <dgm:pt modelId="{05CC1DC8-000D-4C8F-8005-88C4B3F966C0}" type="asst">
      <dgm:prSet custT="1"/>
      <dgm:spPr>
        <a:solidFill>
          <a:schemeClr val="bg1"/>
        </a:solidFill>
        <a:ln>
          <a:solidFill>
            <a:srgbClr val="000066"/>
          </a:solidFill>
        </a:ln>
      </dgm:spPr>
      <dgm:t>
        <a:bodyPr/>
        <a:lstStyle/>
        <a:p>
          <a:r>
            <a:rPr lang="en-US" sz="1400" b="1" dirty="0" smtClean="0">
              <a:solidFill>
                <a:schemeClr val="tx1"/>
              </a:solidFill>
              <a:latin typeface="Arial" pitchFamily="34" charset="0"/>
              <a:cs typeface="Arial" pitchFamily="34" charset="0"/>
            </a:rPr>
            <a:t>Public Information Officer</a:t>
          </a:r>
          <a:endParaRPr lang="en-US" sz="1400" b="1" dirty="0">
            <a:solidFill>
              <a:schemeClr val="tx1"/>
            </a:solidFill>
            <a:latin typeface="Arial" pitchFamily="34" charset="0"/>
            <a:cs typeface="Arial" pitchFamily="34" charset="0"/>
          </a:endParaRPr>
        </a:p>
      </dgm:t>
    </dgm:pt>
    <dgm:pt modelId="{B20D4458-4786-4DF5-8B8E-A77961A97E60}" type="parTrans" cxnId="{B5E71CC3-E856-4ED8-A19E-4977C09BCE35}">
      <dgm:prSet/>
      <dgm:spPr/>
      <dgm:t>
        <a:bodyPr/>
        <a:lstStyle/>
        <a:p>
          <a:endParaRPr lang="en-US">
            <a:solidFill>
              <a:schemeClr val="tx1"/>
            </a:solidFill>
          </a:endParaRPr>
        </a:p>
      </dgm:t>
    </dgm:pt>
    <dgm:pt modelId="{1581F0D1-B0B3-4FCF-8221-BE9C9A7005C4}" type="sibTrans" cxnId="{B5E71CC3-E856-4ED8-A19E-4977C09BCE35}">
      <dgm:prSet/>
      <dgm:spPr/>
      <dgm:t>
        <a:bodyPr/>
        <a:lstStyle/>
        <a:p>
          <a:endParaRPr lang="en-US">
            <a:solidFill>
              <a:schemeClr val="tx1"/>
            </a:solidFill>
          </a:endParaRPr>
        </a:p>
      </dgm:t>
    </dgm:pt>
    <dgm:pt modelId="{C94E3BDE-3E4A-4EC4-AF28-1AC9A4CCD78D}" type="asst">
      <dgm:prSet custT="1"/>
      <dgm:spPr>
        <a:solidFill>
          <a:schemeClr val="bg1"/>
        </a:solidFill>
        <a:ln>
          <a:solidFill>
            <a:srgbClr val="000066"/>
          </a:solidFill>
        </a:ln>
      </dgm:spPr>
      <dgm:t>
        <a:bodyPr/>
        <a:lstStyle/>
        <a:p>
          <a:r>
            <a:rPr lang="en-US" sz="1400" b="1" dirty="0" smtClean="0">
              <a:solidFill>
                <a:schemeClr val="tx1"/>
              </a:solidFill>
              <a:latin typeface="Arial" pitchFamily="34" charset="0"/>
              <a:cs typeface="Arial" pitchFamily="34" charset="0"/>
            </a:rPr>
            <a:t>Safety Officer</a:t>
          </a:r>
          <a:endParaRPr lang="en-US" sz="1400" b="1" dirty="0">
            <a:solidFill>
              <a:schemeClr val="tx1"/>
            </a:solidFill>
            <a:latin typeface="Arial" pitchFamily="34" charset="0"/>
            <a:cs typeface="Arial" pitchFamily="34" charset="0"/>
          </a:endParaRPr>
        </a:p>
      </dgm:t>
    </dgm:pt>
    <dgm:pt modelId="{07FBECB3-F5F5-47FD-AEE7-AB61D63B01AA}" type="parTrans" cxnId="{59E5C763-D258-45D8-8A7F-E87A893E178D}">
      <dgm:prSet/>
      <dgm:spPr/>
      <dgm:t>
        <a:bodyPr/>
        <a:lstStyle/>
        <a:p>
          <a:endParaRPr lang="en-US">
            <a:solidFill>
              <a:schemeClr val="tx1"/>
            </a:solidFill>
          </a:endParaRPr>
        </a:p>
      </dgm:t>
    </dgm:pt>
    <dgm:pt modelId="{37F948AA-5996-4246-97A7-D44B4FBDE4DB}" type="sibTrans" cxnId="{59E5C763-D258-45D8-8A7F-E87A893E178D}">
      <dgm:prSet/>
      <dgm:spPr/>
      <dgm:t>
        <a:bodyPr/>
        <a:lstStyle/>
        <a:p>
          <a:endParaRPr lang="en-US">
            <a:solidFill>
              <a:schemeClr val="tx1"/>
            </a:solidFill>
          </a:endParaRPr>
        </a:p>
      </dgm:t>
    </dgm:pt>
    <dgm:pt modelId="{ED8E9374-99CB-41B5-98E1-0E5368966033}" type="pres">
      <dgm:prSet presAssocID="{4A2ADEC0-B5E7-4CC0-94F8-D0F26357A39C}" presName="hierChild1" presStyleCnt="0">
        <dgm:presLayoutVars>
          <dgm:orgChart val="1"/>
          <dgm:chPref val="1"/>
          <dgm:dir/>
          <dgm:animOne val="branch"/>
          <dgm:animLvl val="lvl"/>
          <dgm:resizeHandles/>
        </dgm:presLayoutVars>
      </dgm:prSet>
      <dgm:spPr/>
      <dgm:t>
        <a:bodyPr/>
        <a:lstStyle/>
        <a:p>
          <a:endParaRPr lang="en-US"/>
        </a:p>
      </dgm:t>
    </dgm:pt>
    <dgm:pt modelId="{4189014A-2E22-48AB-A6F4-3D743F0FC73D}" type="pres">
      <dgm:prSet presAssocID="{00C4FA72-4DFF-4C6B-8294-09D7036E1C38}" presName="hierRoot1" presStyleCnt="0">
        <dgm:presLayoutVars>
          <dgm:hierBranch/>
        </dgm:presLayoutVars>
      </dgm:prSet>
      <dgm:spPr/>
    </dgm:pt>
    <dgm:pt modelId="{E67BA2A0-950C-47FA-A64C-AB1E53CFDA47}" type="pres">
      <dgm:prSet presAssocID="{00C4FA72-4DFF-4C6B-8294-09D7036E1C38}" presName="rootComposite1" presStyleCnt="0"/>
      <dgm:spPr/>
    </dgm:pt>
    <dgm:pt modelId="{CB942288-C3FE-448D-BED9-45F3A8978010}" type="pres">
      <dgm:prSet presAssocID="{00C4FA72-4DFF-4C6B-8294-09D7036E1C38}" presName="rootText1" presStyleLbl="node0" presStyleIdx="0" presStyleCnt="1" custScaleX="560137" custScaleY="236173" custLinFactNeighborX="-1059">
        <dgm:presLayoutVars>
          <dgm:chPref val="3"/>
        </dgm:presLayoutVars>
      </dgm:prSet>
      <dgm:spPr/>
      <dgm:t>
        <a:bodyPr/>
        <a:lstStyle/>
        <a:p>
          <a:endParaRPr lang="en-US"/>
        </a:p>
      </dgm:t>
    </dgm:pt>
    <dgm:pt modelId="{8313C915-35AF-48B8-821A-02CDFD9E0F83}" type="pres">
      <dgm:prSet presAssocID="{00C4FA72-4DFF-4C6B-8294-09D7036E1C38}" presName="rootConnector1" presStyleLbl="node1" presStyleIdx="0" presStyleCnt="0"/>
      <dgm:spPr/>
      <dgm:t>
        <a:bodyPr/>
        <a:lstStyle/>
        <a:p>
          <a:endParaRPr lang="en-US"/>
        </a:p>
      </dgm:t>
    </dgm:pt>
    <dgm:pt modelId="{5EF7543D-168C-4E53-8F5F-B04C01A7755A}" type="pres">
      <dgm:prSet presAssocID="{00C4FA72-4DFF-4C6B-8294-09D7036E1C38}" presName="hierChild2" presStyleCnt="0"/>
      <dgm:spPr/>
    </dgm:pt>
    <dgm:pt modelId="{6A70F453-F82B-4069-AD35-A01FB9C9D878}" type="pres">
      <dgm:prSet presAssocID="{25080617-A2C6-4B12-B1E2-B6985C101A66}" presName="Name35" presStyleLbl="parChTrans1D2" presStyleIdx="0" presStyleCnt="7"/>
      <dgm:spPr/>
      <dgm:t>
        <a:bodyPr/>
        <a:lstStyle/>
        <a:p>
          <a:endParaRPr lang="en-US"/>
        </a:p>
      </dgm:t>
    </dgm:pt>
    <dgm:pt modelId="{22B994F4-8D5D-426A-A976-5957CA3A348C}" type="pres">
      <dgm:prSet presAssocID="{B8E2ED78-5B2D-4FE8-96A1-9BDF46A648B1}" presName="hierRoot2" presStyleCnt="0">
        <dgm:presLayoutVars>
          <dgm:hierBranch val="init"/>
        </dgm:presLayoutVars>
      </dgm:prSet>
      <dgm:spPr/>
    </dgm:pt>
    <dgm:pt modelId="{5F2A3018-C8FF-454C-AE5B-316AF925BC95}" type="pres">
      <dgm:prSet presAssocID="{B8E2ED78-5B2D-4FE8-96A1-9BDF46A648B1}" presName="rootComposite" presStyleCnt="0"/>
      <dgm:spPr/>
    </dgm:pt>
    <dgm:pt modelId="{99CC4707-5DA7-49D7-9A96-89FC4C9B9A4E}" type="pres">
      <dgm:prSet presAssocID="{B8E2ED78-5B2D-4FE8-96A1-9BDF46A648B1}" presName="rootText" presStyleLbl="node2" presStyleIdx="0" presStyleCnt="4">
        <dgm:presLayoutVars>
          <dgm:chPref val="3"/>
        </dgm:presLayoutVars>
      </dgm:prSet>
      <dgm:spPr/>
      <dgm:t>
        <a:bodyPr/>
        <a:lstStyle/>
        <a:p>
          <a:endParaRPr lang="en-US"/>
        </a:p>
      </dgm:t>
    </dgm:pt>
    <dgm:pt modelId="{4AD05ED8-FA6D-4761-9209-9C7BE3660D91}" type="pres">
      <dgm:prSet presAssocID="{B8E2ED78-5B2D-4FE8-96A1-9BDF46A648B1}" presName="rootConnector" presStyleLbl="node2" presStyleIdx="0" presStyleCnt="4"/>
      <dgm:spPr/>
      <dgm:t>
        <a:bodyPr/>
        <a:lstStyle/>
        <a:p>
          <a:endParaRPr lang="en-US"/>
        </a:p>
      </dgm:t>
    </dgm:pt>
    <dgm:pt modelId="{389AC1A2-5928-461B-8057-F57E3790FF3B}" type="pres">
      <dgm:prSet presAssocID="{B8E2ED78-5B2D-4FE8-96A1-9BDF46A648B1}" presName="hierChild4" presStyleCnt="0"/>
      <dgm:spPr/>
    </dgm:pt>
    <dgm:pt modelId="{1322155C-06D1-40FA-B596-7FC91337360E}" type="pres">
      <dgm:prSet presAssocID="{B8E2ED78-5B2D-4FE8-96A1-9BDF46A648B1}" presName="hierChild5" presStyleCnt="0"/>
      <dgm:spPr/>
    </dgm:pt>
    <dgm:pt modelId="{12A63C69-4907-4C7C-89F0-AC6521292020}" type="pres">
      <dgm:prSet presAssocID="{4C38D737-0A93-4707-A9F5-2413C4C1C3D0}" presName="Name35" presStyleLbl="parChTrans1D2" presStyleIdx="1" presStyleCnt="7"/>
      <dgm:spPr/>
      <dgm:t>
        <a:bodyPr/>
        <a:lstStyle/>
        <a:p>
          <a:endParaRPr lang="en-US"/>
        </a:p>
      </dgm:t>
    </dgm:pt>
    <dgm:pt modelId="{0786C27D-F8ED-4DB2-8078-7DCC042F3346}" type="pres">
      <dgm:prSet presAssocID="{4CFC5747-90F6-4EF9-BF9C-F1F5A2FD7B37}" presName="hierRoot2" presStyleCnt="0">
        <dgm:presLayoutVars>
          <dgm:hierBranch val="init"/>
        </dgm:presLayoutVars>
      </dgm:prSet>
      <dgm:spPr/>
    </dgm:pt>
    <dgm:pt modelId="{A19AEDBE-81FD-4CAC-A9D4-37D7636F67D0}" type="pres">
      <dgm:prSet presAssocID="{4CFC5747-90F6-4EF9-BF9C-F1F5A2FD7B37}" presName="rootComposite" presStyleCnt="0"/>
      <dgm:spPr/>
    </dgm:pt>
    <dgm:pt modelId="{085C2857-CDC2-442F-B032-E282B292A99E}" type="pres">
      <dgm:prSet presAssocID="{4CFC5747-90F6-4EF9-BF9C-F1F5A2FD7B37}" presName="rootText" presStyleLbl="node2" presStyleIdx="1" presStyleCnt="4">
        <dgm:presLayoutVars>
          <dgm:chPref val="3"/>
        </dgm:presLayoutVars>
      </dgm:prSet>
      <dgm:spPr/>
      <dgm:t>
        <a:bodyPr/>
        <a:lstStyle/>
        <a:p>
          <a:endParaRPr lang="en-US"/>
        </a:p>
      </dgm:t>
    </dgm:pt>
    <dgm:pt modelId="{708BD875-14EF-4154-9E41-9D992C6F5C8E}" type="pres">
      <dgm:prSet presAssocID="{4CFC5747-90F6-4EF9-BF9C-F1F5A2FD7B37}" presName="rootConnector" presStyleLbl="node2" presStyleIdx="1" presStyleCnt="4"/>
      <dgm:spPr/>
      <dgm:t>
        <a:bodyPr/>
        <a:lstStyle/>
        <a:p>
          <a:endParaRPr lang="en-US"/>
        </a:p>
      </dgm:t>
    </dgm:pt>
    <dgm:pt modelId="{8669B1FF-EE68-4780-BC43-B02AE1BD8954}" type="pres">
      <dgm:prSet presAssocID="{4CFC5747-90F6-4EF9-BF9C-F1F5A2FD7B37}" presName="hierChild4" presStyleCnt="0"/>
      <dgm:spPr/>
    </dgm:pt>
    <dgm:pt modelId="{E5678EB9-D095-4B81-B427-E0E956E777A2}" type="pres">
      <dgm:prSet presAssocID="{4CFC5747-90F6-4EF9-BF9C-F1F5A2FD7B37}" presName="hierChild5" presStyleCnt="0"/>
      <dgm:spPr/>
    </dgm:pt>
    <dgm:pt modelId="{A1A2E030-FCC9-43C2-8BB9-EEDE5B2FC98A}" type="pres">
      <dgm:prSet presAssocID="{367DE6A0-49B3-4D59-B3E7-9186E79EE68C}" presName="Name35" presStyleLbl="parChTrans1D2" presStyleIdx="2" presStyleCnt="7"/>
      <dgm:spPr/>
      <dgm:t>
        <a:bodyPr/>
        <a:lstStyle/>
        <a:p>
          <a:endParaRPr lang="en-US"/>
        </a:p>
      </dgm:t>
    </dgm:pt>
    <dgm:pt modelId="{7AB77B22-12C1-4C6D-9245-59BB79EF4B54}" type="pres">
      <dgm:prSet presAssocID="{5C578021-14A9-422E-B947-531F851BE061}" presName="hierRoot2" presStyleCnt="0">
        <dgm:presLayoutVars>
          <dgm:hierBranch val="init"/>
        </dgm:presLayoutVars>
      </dgm:prSet>
      <dgm:spPr/>
    </dgm:pt>
    <dgm:pt modelId="{8CE31F21-6342-4F02-8CF3-24CFBDB4E106}" type="pres">
      <dgm:prSet presAssocID="{5C578021-14A9-422E-B947-531F851BE061}" presName="rootComposite" presStyleCnt="0"/>
      <dgm:spPr/>
    </dgm:pt>
    <dgm:pt modelId="{CBAE60E7-C88D-4310-945F-418C8A3A319A}" type="pres">
      <dgm:prSet presAssocID="{5C578021-14A9-422E-B947-531F851BE061}" presName="rootText" presStyleLbl="node2" presStyleIdx="2" presStyleCnt="4">
        <dgm:presLayoutVars>
          <dgm:chPref val="3"/>
        </dgm:presLayoutVars>
      </dgm:prSet>
      <dgm:spPr/>
      <dgm:t>
        <a:bodyPr/>
        <a:lstStyle/>
        <a:p>
          <a:endParaRPr lang="en-US"/>
        </a:p>
      </dgm:t>
    </dgm:pt>
    <dgm:pt modelId="{AF25F64D-A322-4DE1-B63E-5DA616BEA169}" type="pres">
      <dgm:prSet presAssocID="{5C578021-14A9-422E-B947-531F851BE061}" presName="rootConnector" presStyleLbl="node2" presStyleIdx="2" presStyleCnt="4"/>
      <dgm:spPr/>
      <dgm:t>
        <a:bodyPr/>
        <a:lstStyle/>
        <a:p>
          <a:endParaRPr lang="en-US"/>
        </a:p>
      </dgm:t>
    </dgm:pt>
    <dgm:pt modelId="{AD95F1B2-F815-4296-B5BC-33327F09EEFE}" type="pres">
      <dgm:prSet presAssocID="{5C578021-14A9-422E-B947-531F851BE061}" presName="hierChild4" presStyleCnt="0"/>
      <dgm:spPr/>
    </dgm:pt>
    <dgm:pt modelId="{FC4F3C13-1A10-4304-AC79-70472EA27C0D}" type="pres">
      <dgm:prSet presAssocID="{5C578021-14A9-422E-B947-531F851BE061}" presName="hierChild5" presStyleCnt="0"/>
      <dgm:spPr/>
    </dgm:pt>
    <dgm:pt modelId="{8488C8D9-1D77-4453-8031-AE8B9D89389B}" type="pres">
      <dgm:prSet presAssocID="{28DF0934-52A3-4C53-B0FE-C6F7C6238501}" presName="Name35" presStyleLbl="parChTrans1D2" presStyleIdx="3" presStyleCnt="7"/>
      <dgm:spPr/>
      <dgm:t>
        <a:bodyPr/>
        <a:lstStyle/>
        <a:p>
          <a:endParaRPr lang="en-US"/>
        </a:p>
      </dgm:t>
    </dgm:pt>
    <dgm:pt modelId="{8E3B6287-34C2-41B4-ADCC-06BD58A639B1}" type="pres">
      <dgm:prSet presAssocID="{7B2DE9ED-92BC-4132-92D6-B7841ACB18E8}" presName="hierRoot2" presStyleCnt="0">
        <dgm:presLayoutVars>
          <dgm:hierBranch val="init"/>
        </dgm:presLayoutVars>
      </dgm:prSet>
      <dgm:spPr/>
    </dgm:pt>
    <dgm:pt modelId="{B4A7D928-B4ED-4823-AFF6-8110C48D4A73}" type="pres">
      <dgm:prSet presAssocID="{7B2DE9ED-92BC-4132-92D6-B7841ACB18E8}" presName="rootComposite" presStyleCnt="0"/>
      <dgm:spPr/>
    </dgm:pt>
    <dgm:pt modelId="{0837FF9E-6520-4833-A269-4A6BD2F8DF73}" type="pres">
      <dgm:prSet presAssocID="{7B2DE9ED-92BC-4132-92D6-B7841ACB18E8}" presName="rootText" presStyleLbl="node2" presStyleIdx="3" presStyleCnt="4">
        <dgm:presLayoutVars>
          <dgm:chPref val="3"/>
        </dgm:presLayoutVars>
      </dgm:prSet>
      <dgm:spPr/>
      <dgm:t>
        <a:bodyPr/>
        <a:lstStyle/>
        <a:p>
          <a:endParaRPr lang="en-US"/>
        </a:p>
      </dgm:t>
    </dgm:pt>
    <dgm:pt modelId="{9B3E2EDF-ED47-4908-B59F-59F9C82AF1E5}" type="pres">
      <dgm:prSet presAssocID="{7B2DE9ED-92BC-4132-92D6-B7841ACB18E8}" presName="rootConnector" presStyleLbl="node2" presStyleIdx="3" presStyleCnt="4"/>
      <dgm:spPr/>
      <dgm:t>
        <a:bodyPr/>
        <a:lstStyle/>
        <a:p>
          <a:endParaRPr lang="en-US"/>
        </a:p>
      </dgm:t>
    </dgm:pt>
    <dgm:pt modelId="{0CC16EC8-BFF0-4550-A63C-6DE43A4A7918}" type="pres">
      <dgm:prSet presAssocID="{7B2DE9ED-92BC-4132-92D6-B7841ACB18E8}" presName="hierChild4" presStyleCnt="0"/>
      <dgm:spPr/>
    </dgm:pt>
    <dgm:pt modelId="{C67F8994-B194-440C-94CB-240742059D0A}" type="pres">
      <dgm:prSet presAssocID="{7B2DE9ED-92BC-4132-92D6-B7841ACB18E8}" presName="hierChild5" presStyleCnt="0"/>
      <dgm:spPr/>
    </dgm:pt>
    <dgm:pt modelId="{8B33E436-6E62-4B66-9EBD-C3BF727D8EC3}" type="pres">
      <dgm:prSet presAssocID="{00C4FA72-4DFF-4C6B-8294-09D7036E1C38}" presName="hierChild3" presStyleCnt="0"/>
      <dgm:spPr/>
    </dgm:pt>
    <dgm:pt modelId="{E5D4EBBB-EFF9-4B5D-BEB3-FC429089151F}" type="pres">
      <dgm:prSet presAssocID="{07FBECB3-F5F5-47FD-AEE7-AB61D63B01AA}" presName="Name111" presStyleLbl="parChTrans1D2" presStyleIdx="4" presStyleCnt="7"/>
      <dgm:spPr/>
      <dgm:t>
        <a:bodyPr/>
        <a:lstStyle/>
        <a:p>
          <a:endParaRPr lang="en-US"/>
        </a:p>
      </dgm:t>
    </dgm:pt>
    <dgm:pt modelId="{53D6FB5B-5AF6-4D9F-A3FD-01C570F6A646}" type="pres">
      <dgm:prSet presAssocID="{C94E3BDE-3E4A-4EC4-AF28-1AC9A4CCD78D}" presName="hierRoot3" presStyleCnt="0">
        <dgm:presLayoutVars>
          <dgm:hierBranch val="init"/>
        </dgm:presLayoutVars>
      </dgm:prSet>
      <dgm:spPr/>
    </dgm:pt>
    <dgm:pt modelId="{A4E10D90-55DB-43D2-BD25-2EB7442BFA8E}" type="pres">
      <dgm:prSet presAssocID="{C94E3BDE-3E4A-4EC4-AF28-1AC9A4CCD78D}" presName="rootComposite3" presStyleCnt="0"/>
      <dgm:spPr/>
    </dgm:pt>
    <dgm:pt modelId="{D2B88837-32C0-43CC-8544-D48498199CAC}" type="pres">
      <dgm:prSet presAssocID="{C94E3BDE-3E4A-4EC4-AF28-1AC9A4CCD78D}" presName="rootText3" presStyleLbl="asst1" presStyleIdx="0" presStyleCnt="3">
        <dgm:presLayoutVars>
          <dgm:chPref val="3"/>
        </dgm:presLayoutVars>
      </dgm:prSet>
      <dgm:spPr/>
      <dgm:t>
        <a:bodyPr/>
        <a:lstStyle/>
        <a:p>
          <a:endParaRPr lang="en-US"/>
        </a:p>
      </dgm:t>
    </dgm:pt>
    <dgm:pt modelId="{111D0119-56C8-4366-82EC-E662D6BFF788}" type="pres">
      <dgm:prSet presAssocID="{C94E3BDE-3E4A-4EC4-AF28-1AC9A4CCD78D}" presName="rootConnector3" presStyleLbl="asst1" presStyleIdx="0" presStyleCnt="3"/>
      <dgm:spPr/>
      <dgm:t>
        <a:bodyPr/>
        <a:lstStyle/>
        <a:p>
          <a:endParaRPr lang="en-US"/>
        </a:p>
      </dgm:t>
    </dgm:pt>
    <dgm:pt modelId="{B69B5988-B23B-409F-B59A-4BF2C8723C48}" type="pres">
      <dgm:prSet presAssocID="{C94E3BDE-3E4A-4EC4-AF28-1AC9A4CCD78D}" presName="hierChild6" presStyleCnt="0"/>
      <dgm:spPr/>
    </dgm:pt>
    <dgm:pt modelId="{14F85698-3412-4DD1-94C1-86DA64982EF2}" type="pres">
      <dgm:prSet presAssocID="{C94E3BDE-3E4A-4EC4-AF28-1AC9A4CCD78D}" presName="hierChild7" presStyleCnt="0"/>
      <dgm:spPr/>
    </dgm:pt>
    <dgm:pt modelId="{7451435B-3E44-461C-B10B-8F2687A759A8}" type="pres">
      <dgm:prSet presAssocID="{B20D4458-4786-4DF5-8B8E-A77961A97E60}" presName="Name111" presStyleLbl="parChTrans1D2" presStyleIdx="5" presStyleCnt="7"/>
      <dgm:spPr/>
      <dgm:t>
        <a:bodyPr/>
        <a:lstStyle/>
        <a:p>
          <a:endParaRPr lang="en-US"/>
        </a:p>
      </dgm:t>
    </dgm:pt>
    <dgm:pt modelId="{7A485AD8-68EB-4B0B-92ED-6F1D7E3B7722}" type="pres">
      <dgm:prSet presAssocID="{05CC1DC8-000D-4C8F-8005-88C4B3F966C0}" presName="hierRoot3" presStyleCnt="0">
        <dgm:presLayoutVars>
          <dgm:hierBranch val="init"/>
        </dgm:presLayoutVars>
      </dgm:prSet>
      <dgm:spPr/>
    </dgm:pt>
    <dgm:pt modelId="{79D53E83-7D15-4D73-BF50-B6740C17ED5A}" type="pres">
      <dgm:prSet presAssocID="{05CC1DC8-000D-4C8F-8005-88C4B3F966C0}" presName="rootComposite3" presStyleCnt="0"/>
      <dgm:spPr/>
    </dgm:pt>
    <dgm:pt modelId="{486E37ED-2FFD-4210-86F2-50A38B0D4603}" type="pres">
      <dgm:prSet presAssocID="{05CC1DC8-000D-4C8F-8005-88C4B3F966C0}" presName="rootText3" presStyleLbl="asst1" presStyleIdx="1" presStyleCnt="3">
        <dgm:presLayoutVars>
          <dgm:chPref val="3"/>
        </dgm:presLayoutVars>
      </dgm:prSet>
      <dgm:spPr/>
      <dgm:t>
        <a:bodyPr/>
        <a:lstStyle/>
        <a:p>
          <a:endParaRPr lang="en-US"/>
        </a:p>
      </dgm:t>
    </dgm:pt>
    <dgm:pt modelId="{105409BD-3947-43AE-A1E6-5EF931E4CF84}" type="pres">
      <dgm:prSet presAssocID="{05CC1DC8-000D-4C8F-8005-88C4B3F966C0}" presName="rootConnector3" presStyleLbl="asst1" presStyleIdx="1" presStyleCnt="3"/>
      <dgm:spPr/>
      <dgm:t>
        <a:bodyPr/>
        <a:lstStyle/>
        <a:p>
          <a:endParaRPr lang="en-US"/>
        </a:p>
      </dgm:t>
    </dgm:pt>
    <dgm:pt modelId="{38ADB20F-91AA-4A87-9739-F3B7E9D106CA}" type="pres">
      <dgm:prSet presAssocID="{05CC1DC8-000D-4C8F-8005-88C4B3F966C0}" presName="hierChild6" presStyleCnt="0"/>
      <dgm:spPr/>
    </dgm:pt>
    <dgm:pt modelId="{082373B4-728E-4C29-A287-806FA854379A}" type="pres">
      <dgm:prSet presAssocID="{05CC1DC8-000D-4C8F-8005-88C4B3F966C0}" presName="hierChild7" presStyleCnt="0"/>
      <dgm:spPr/>
    </dgm:pt>
    <dgm:pt modelId="{5EE58205-21C5-4CF5-84CC-C54E03886821}" type="pres">
      <dgm:prSet presAssocID="{E934D023-BD65-41A0-B9BD-C7F5781DBC16}" presName="Name111" presStyleLbl="parChTrans1D2" presStyleIdx="6" presStyleCnt="7"/>
      <dgm:spPr/>
      <dgm:t>
        <a:bodyPr/>
        <a:lstStyle/>
        <a:p>
          <a:endParaRPr lang="en-US"/>
        </a:p>
      </dgm:t>
    </dgm:pt>
    <dgm:pt modelId="{C443BC2D-400C-4832-803B-8BD74E6E2D0E}" type="pres">
      <dgm:prSet presAssocID="{75F985C9-2FEB-4C63-90C9-1C87F1D8D14A}" presName="hierRoot3" presStyleCnt="0">
        <dgm:presLayoutVars>
          <dgm:hierBranch val="init"/>
        </dgm:presLayoutVars>
      </dgm:prSet>
      <dgm:spPr/>
    </dgm:pt>
    <dgm:pt modelId="{060F322B-3C8F-4A4C-934C-41AE07A47654}" type="pres">
      <dgm:prSet presAssocID="{75F985C9-2FEB-4C63-90C9-1C87F1D8D14A}" presName="rootComposite3" presStyleCnt="0"/>
      <dgm:spPr/>
    </dgm:pt>
    <dgm:pt modelId="{4A9B025D-C137-4C6F-806F-5C7062AE7AA6}" type="pres">
      <dgm:prSet presAssocID="{75F985C9-2FEB-4C63-90C9-1C87F1D8D14A}" presName="rootText3" presStyleLbl="asst1" presStyleIdx="2" presStyleCnt="3" custLinFactNeighborX="-507">
        <dgm:presLayoutVars>
          <dgm:chPref val="3"/>
        </dgm:presLayoutVars>
      </dgm:prSet>
      <dgm:spPr/>
      <dgm:t>
        <a:bodyPr/>
        <a:lstStyle/>
        <a:p>
          <a:endParaRPr lang="en-US"/>
        </a:p>
      </dgm:t>
    </dgm:pt>
    <dgm:pt modelId="{C13B54E5-45A9-487A-99AF-542B0F131881}" type="pres">
      <dgm:prSet presAssocID="{75F985C9-2FEB-4C63-90C9-1C87F1D8D14A}" presName="rootConnector3" presStyleLbl="asst1" presStyleIdx="2" presStyleCnt="3"/>
      <dgm:spPr/>
      <dgm:t>
        <a:bodyPr/>
        <a:lstStyle/>
        <a:p>
          <a:endParaRPr lang="en-US"/>
        </a:p>
      </dgm:t>
    </dgm:pt>
    <dgm:pt modelId="{42E9F310-A8E4-4E62-98A5-92BACC86C14B}" type="pres">
      <dgm:prSet presAssocID="{75F985C9-2FEB-4C63-90C9-1C87F1D8D14A}" presName="hierChild6" presStyleCnt="0"/>
      <dgm:spPr/>
    </dgm:pt>
    <dgm:pt modelId="{B3477D3D-33FA-42C6-810F-4738AEF4092B}" type="pres">
      <dgm:prSet presAssocID="{75F985C9-2FEB-4C63-90C9-1C87F1D8D14A}" presName="hierChild7" presStyleCnt="0"/>
      <dgm:spPr/>
    </dgm:pt>
  </dgm:ptLst>
  <dgm:cxnLst>
    <dgm:cxn modelId="{AC500241-3A34-40E3-AA0B-CEFDF991321F}" type="presOf" srcId="{5C578021-14A9-422E-B947-531F851BE061}" destId="{AF25F64D-A322-4DE1-B63E-5DA616BEA169}" srcOrd="1" destOrd="0" presId="urn:microsoft.com/office/officeart/2005/8/layout/orgChart1"/>
    <dgm:cxn modelId="{B1294946-E4D7-435F-9C06-318933BC4318}" type="presOf" srcId="{28DF0934-52A3-4C53-B0FE-C6F7C6238501}" destId="{8488C8D9-1D77-4453-8031-AE8B9D89389B}" srcOrd="0" destOrd="0" presId="urn:microsoft.com/office/officeart/2005/8/layout/orgChart1"/>
    <dgm:cxn modelId="{442C17B6-BCFD-4478-A400-DA74B9CFBE8E}" type="presOf" srcId="{C94E3BDE-3E4A-4EC4-AF28-1AC9A4CCD78D}" destId="{111D0119-56C8-4366-82EC-E662D6BFF788}" srcOrd="1" destOrd="0" presId="urn:microsoft.com/office/officeart/2005/8/layout/orgChart1"/>
    <dgm:cxn modelId="{F8875F83-D989-447A-8564-7CFDF28C8190}" type="presOf" srcId="{00C4FA72-4DFF-4C6B-8294-09D7036E1C38}" destId="{CB942288-C3FE-448D-BED9-45F3A8978010}" srcOrd="0" destOrd="0" presId="urn:microsoft.com/office/officeart/2005/8/layout/orgChart1"/>
    <dgm:cxn modelId="{53DB51BC-D253-48F7-AD41-910BA3DF0431}" type="presOf" srcId="{4CFC5747-90F6-4EF9-BF9C-F1F5A2FD7B37}" destId="{085C2857-CDC2-442F-B032-E282B292A99E}" srcOrd="0" destOrd="0" presId="urn:microsoft.com/office/officeart/2005/8/layout/orgChart1"/>
    <dgm:cxn modelId="{A7F5269D-A58F-4273-AB79-0F1373D3234A}" srcId="{00C4FA72-4DFF-4C6B-8294-09D7036E1C38}" destId="{75F985C9-2FEB-4C63-90C9-1C87F1D8D14A}" srcOrd="2" destOrd="0" parTransId="{E934D023-BD65-41A0-B9BD-C7F5781DBC16}" sibTransId="{E6EB4D99-FA4B-4C1A-AD56-77DDF37A9207}"/>
    <dgm:cxn modelId="{D197D57F-5665-40A1-8165-1D82E9788EDD}" type="presOf" srcId="{7B2DE9ED-92BC-4132-92D6-B7841ACB18E8}" destId="{9B3E2EDF-ED47-4908-B59F-59F9C82AF1E5}" srcOrd="1" destOrd="0" presId="urn:microsoft.com/office/officeart/2005/8/layout/orgChart1"/>
    <dgm:cxn modelId="{38AEA694-8DB0-4F61-8C12-AECBBA68A471}" type="presOf" srcId="{B20D4458-4786-4DF5-8B8E-A77961A97E60}" destId="{7451435B-3E44-461C-B10B-8F2687A759A8}" srcOrd="0" destOrd="0" presId="urn:microsoft.com/office/officeart/2005/8/layout/orgChart1"/>
    <dgm:cxn modelId="{F086F7FD-CA80-4262-A5E3-A833866BFFD1}" type="presOf" srcId="{00C4FA72-4DFF-4C6B-8294-09D7036E1C38}" destId="{8313C915-35AF-48B8-821A-02CDFD9E0F83}" srcOrd="1" destOrd="0" presId="urn:microsoft.com/office/officeart/2005/8/layout/orgChart1"/>
    <dgm:cxn modelId="{21D639F0-962B-49F3-A205-3924F6FC1A82}" srcId="{00C4FA72-4DFF-4C6B-8294-09D7036E1C38}" destId="{4CFC5747-90F6-4EF9-BF9C-F1F5A2FD7B37}" srcOrd="4" destOrd="0" parTransId="{4C38D737-0A93-4707-A9F5-2413C4C1C3D0}" sibTransId="{0CCB464D-928D-4E20-B775-6957198A730F}"/>
    <dgm:cxn modelId="{C6E7158B-D6EA-4D79-B294-F9DBE6A2557D}" type="presOf" srcId="{B8E2ED78-5B2D-4FE8-96A1-9BDF46A648B1}" destId="{4AD05ED8-FA6D-4761-9209-9C7BE3660D91}" srcOrd="1" destOrd="0" presId="urn:microsoft.com/office/officeart/2005/8/layout/orgChart1"/>
    <dgm:cxn modelId="{10D22145-C018-46B8-BE62-661740DAE432}" type="presOf" srcId="{7B2DE9ED-92BC-4132-92D6-B7841ACB18E8}" destId="{0837FF9E-6520-4833-A269-4A6BD2F8DF73}" srcOrd="0" destOrd="0" presId="urn:microsoft.com/office/officeart/2005/8/layout/orgChart1"/>
    <dgm:cxn modelId="{37DDEFA1-FED4-456D-B751-506D1AE2C3D6}" type="presOf" srcId="{25080617-A2C6-4B12-B1E2-B6985C101A66}" destId="{6A70F453-F82B-4069-AD35-A01FB9C9D878}" srcOrd="0" destOrd="0" presId="urn:microsoft.com/office/officeart/2005/8/layout/orgChart1"/>
    <dgm:cxn modelId="{1AA07DC6-C992-4166-ADD3-5DF74A23CF26}" type="presOf" srcId="{5C578021-14A9-422E-B947-531F851BE061}" destId="{CBAE60E7-C88D-4310-945F-418C8A3A319A}" srcOrd="0" destOrd="0" presId="urn:microsoft.com/office/officeart/2005/8/layout/orgChart1"/>
    <dgm:cxn modelId="{5C87E000-816F-4FA3-A65C-5469464E115E}" type="presOf" srcId="{B8E2ED78-5B2D-4FE8-96A1-9BDF46A648B1}" destId="{99CC4707-5DA7-49D7-9A96-89FC4C9B9A4E}" srcOrd="0" destOrd="0" presId="urn:microsoft.com/office/officeart/2005/8/layout/orgChart1"/>
    <dgm:cxn modelId="{D60924CB-B217-4A7A-ABA3-72991C5F6D66}" type="presOf" srcId="{05CC1DC8-000D-4C8F-8005-88C4B3F966C0}" destId="{105409BD-3947-43AE-A1E6-5EF931E4CF84}" srcOrd="1" destOrd="0" presId="urn:microsoft.com/office/officeart/2005/8/layout/orgChart1"/>
    <dgm:cxn modelId="{501A4B9B-3A17-4482-9625-A87DB120BF8A}" type="presOf" srcId="{07FBECB3-F5F5-47FD-AEE7-AB61D63B01AA}" destId="{E5D4EBBB-EFF9-4B5D-BEB3-FC429089151F}" srcOrd="0" destOrd="0" presId="urn:microsoft.com/office/officeart/2005/8/layout/orgChart1"/>
    <dgm:cxn modelId="{9B613C00-EB3A-49C9-BDA7-33360D072D28}" srcId="{00C4FA72-4DFF-4C6B-8294-09D7036E1C38}" destId="{5C578021-14A9-422E-B947-531F851BE061}" srcOrd="5" destOrd="0" parTransId="{367DE6A0-49B3-4D59-B3E7-9186E79EE68C}" sibTransId="{8557506B-FCA1-48AB-B3E2-818F740A4F01}"/>
    <dgm:cxn modelId="{9284ADFE-503E-47DC-B0B6-9869C1C8479E}" type="presOf" srcId="{C94E3BDE-3E4A-4EC4-AF28-1AC9A4CCD78D}" destId="{D2B88837-32C0-43CC-8544-D48498199CAC}" srcOrd="0" destOrd="0" presId="urn:microsoft.com/office/officeart/2005/8/layout/orgChart1"/>
    <dgm:cxn modelId="{4A31A09A-0BAD-475A-963F-FABF5C630CBD}" type="presOf" srcId="{367DE6A0-49B3-4D59-B3E7-9186E79EE68C}" destId="{A1A2E030-FCC9-43C2-8BB9-EEDE5B2FC98A}" srcOrd="0" destOrd="0" presId="urn:microsoft.com/office/officeart/2005/8/layout/orgChart1"/>
    <dgm:cxn modelId="{969DACD7-ADC7-44DD-ABD6-3A4E642ED12C}" type="presOf" srcId="{75F985C9-2FEB-4C63-90C9-1C87F1D8D14A}" destId="{4A9B025D-C137-4C6F-806F-5C7062AE7AA6}" srcOrd="0" destOrd="0" presId="urn:microsoft.com/office/officeart/2005/8/layout/orgChart1"/>
    <dgm:cxn modelId="{B5E71CC3-E856-4ED8-A19E-4977C09BCE35}" srcId="{00C4FA72-4DFF-4C6B-8294-09D7036E1C38}" destId="{05CC1DC8-000D-4C8F-8005-88C4B3F966C0}" srcOrd="1" destOrd="0" parTransId="{B20D4458-4786-4DF5-8B8E-A77961A97E60}" sibTransId="{1581F0D1-B0B3-4FCF-8221-BE9C9A7005C4}"/>
    <dgm:cxn modelId="{2E32520D-65A1-42DC-A5B7-522B6258E50E}" type="presOf" srcId="{05CC1DC8-000D-4C8F-8005-88C4B3F966C0}" destId="{486E37ED-2FFD-4210-86F2-50A38B0D4603}" srcOrd="0" destOrd="0" presId="urn:microsoft.com/office/officeart/2005/8/layout/orgChart1"/>
    <dgm:cxn modelId="{13FD817F-BAA1-42A0-A906-99F636C6D8A9}" type="presOf" srcId="{4A2ADEC0-B5E7-4CC0-94F8-D0F26357A39C}" destId="{ED8E9374-99CB-41B5-98E1-0E5368966033}" srcOrd="0" destOrd="0" presId="urn:microsoft.com/office/officeart/2005/8/layout/orgChart1"/>
    <dgm:cxn modelId="{7E25CAA7-22AC-4FC4-9F3B-6FB9E38F0D9E}" type="presOf" srcId="{4C38D737-0A93-4707-A9F5-2413C4C1C3D0}" destId="{12A63C69-4907-4C7C-89F0-AC6521292020}" srcOrd="0" destOrd="0" presId="urn:microsoft.com/office/officeart/2005/8/layout/orgChart1"/>
    <dgm:cxn modelId="{E9F86D51-35A9-43B4-91D4-B7B6B9C266D6}" srcId="{4A2ADEC0-B5E7-4CC0-94F8-D0F26357A39C}" destId="{00C4FA72-4DFF-4C6B-8294-09D7036E1C38}" srcOrd="0" destOrd="0" parTransId="{13D3BD90-E8A3-4376-967B-C3402D73F947}" sibTransId="{43F0EBA3-77A4-419D-A208-C59D30DD0269}"/>
    <dgm:cxn modelId="{1A3F79E0-B1CA-401C-A992-6049782B20C6}" srcId="{00C4FA72-4DFF-4C6B-8294-09D7036E1C38}" destId="{7B2DE9ED-92BC-4132-92D6-B7841ACB18E8}" srcOrd="6" destOrd="0" parTransId="{28DF0934-52A3-4C53-B0FE-C6F7C6238501}" sibTransId="{972E190C-F933-4B0D-9A1B-31462BD384AA}"/>
    <dgm:cxn modelId="{0772FE63-840F-4D92-8094-AF666AF15509}" type="presOf" srcId="{E934D023-BD65-41A0-B9BD-C7F5781DBC16}" destId="{5EE58205-21C5-4CF5-84CC-C54E03886821}" srcOrd="0" destOrd="0" presId="urn:microsoft.com/office/officeart/2005/8/layout/orgChart1"/>
    <dgm:cxn modelId="{59E5C763-D258-45D8-8A7F-E87A893E178D}" srcId="{00C4FA72-4DFF-4C6B-8294-09D7036E1C38}" destId="{C94E3BDE-3E4A-4EC4-AF28-1AC9A4CCD78D}" srcOrd="0" destOrd="0" parTransId="{07FBECB3-F5F5-47FD-AEE7-AB61D63B01AA}" sibTransId="{37F948AA-5996-4246-97A7-D44B4FBDE4DB}"/>
    <dgm:cxn modelId="{84101406-F8DF-4955-BB8D-4F4891D2C465}" srcId="{00C4FA72-4DFF-4C6B-8294-09D7036E1C38}" destId="{B8E2ED78-5B2D-4FE8-96A1-9BDF46A648B1}" srcOrd="3" destOrd="0" parTransId="{25080617-A2C6-4B12-B1E2-B6985C101A66}" sibTransId="{4AA6FEE2-DEF5-491B-9653-B7CE2A264C7F}"/>
    <dgm:cxn modelId="{14085172-CE64-440D-A9E4-18C181714072}" type="presOf" srcId="{4CFC5747-90F6-4EF9-BF9C-F1F5A2FD7B37}" destId="{708BD875-14EF-4154-9E41-9D992C6F5C8E}" srcOrd="1" destOrd="0" presId="urn:microsoft.com/office/officeart/2005/8/layout/orgChart1"/>
    <dgm:cxn modelId="{6B3F40F1-6F50-45DD-8DF5-48E56D994F8E}" type="presOf" srcId="{75F985C9-2FEB-4C63-90C9-1C87F1D8D14A}" destId="{C13B54E5-45A9-487A-99AF-542B0F131881}" srcOrd="1" destOrd="0" presId="urn:microsoft.com/office/officeart/2005/8/layout/orgChart1"/>
    <dgm:cxn modelId="{1B3536BA-D7F9-4998-AB99-E39BA98CD57E}" type="presParOf" srcId="{ED8E9374-99CB-41B5-98E1-0E5368966033}" destId="{4189014A-2E22-48AB-A6F4-3D743F0FC73D}" srcOrd="0" destOrd="0" presId="urn:microsoft.com/office/officeart/2005/8/layout/orgChart1"/>
    <dgm:cxn modelId="{987918F5-4CDE-4840-A010-6808DC70E6D1}" type="presParOf" srcId="{4189014A-2E22-48AB-A6F4-3D743F0FC73D}" destId="{E67BA2A0-950C-47FA-A64C-AB1E53CFDA47}" srcOrd="0" destOrd="0" presId="urn:microsoft.com/office/officeart/2005/8/layout/orgChart1"/>
    <dgm:cxn modelId="{0881EC4B-B0E8-46A1-9F76-9A6322638CF9}" type="presParOf" srcId="{E67BA2A0-950C-47FA-A64C-AB1E53CFDA47}" destId="{CB942288-C3FE-448D-BED9-45F3A8978010}" srcOrd="0" destOrd="0" presId="urn:microsoft.com/office/officeart/2005/8/layout/orgChart1"/>
    <dgm:cxn modelId="{40342E3C-39FB-4B43-9242-A9235B2CF6AF}" type="presParOf" srcId="{E67BA2A0-950C-47FA-A64C-AB1E53CFDA47}" destId="{8313C915-35AF-48B8-821A-02CDFD9E0F83}" srcOrd="1" destOrd="0" presId="urn:microsoft.com/office/officeart/2005/8/layout/orgChart1"/>
    <dgm:cxn modelId="{FD1DF8A3-F093-408E-95AD-BB5AF63523C1}" type="presParOf" srcId="{4189014A-2E22-48AB-A6F4-3D743F0FC73D}" destId="{5EF7543D-168C-4E53-8F5F-B04C01A7755A}" srcOrd="1" destOrd="0" presId="urn:microsoft.com/office/officeart/2005/8/layout/orgChart1"/>
    <dgm:cxn modelId="{5FD4A6F6-73DD-4BC7-9C3B-AACD1A6F066D}" type="presParOf" srcId="{5EF7543D-168C-4E53-8F5F-B04C01A7755A}" destId="{6A70F453-F82B-4069-AD35-A01FB9C9D878}" srcOrd="0" destOrd="0" presId="urn:microsoft.com/office/officeart/2005/8/layout/orgChart1"/>
    <dgm:cxn modelId="{01B5227D-ADB8-44F9-91B5-86772F0B7601}" type="presParOf" srcId="{5EF7543D-168C-4E53-8F5F-B04C01A7755A}" destId="{22B994F4-8D5D-426A-A976-5957CA3A348C}" srcOrd="1" destOrd="0" presId="urn:microsoft.com/office/officeart/2005/8/layout/orgChart1"/>
    <dgm:cxn modelId="{CBA0E0C1-9BBB-4DE1-B579-3C7D53A274D2}" type="presParOf" srcId="{22B994F4-8D5D-426A-A976-5957CA3A348C}" destId="{5F2A3018-C8FF-454C-AE5B-316AF925BC95}" srcOrd="0" destOrd="0" presId="urn:microsoft.com/office/officeart/2005/8/layout/orgChart1"/>
    <dgm:cxn modelId="{F8514E3A-2E88-4DB0-B2BA-F53134CFF600}" type="presParOf" srcId="{5F2A3018-C8FF-454C-AE5B-316AF925BC95}" destId="{99CC4707-5DA7-49D7-9A96-89FC4C9B9A4E}" srcOrd="0" destOrd="0" presId="urn:microsoft.com/office/officeart/2005/8/layout/orgChart1"/>
    <dgm:cxn modelId="{D94B19AA-BA52-4C8D-90E4-2E6D026E3354}" type="presParOf" srcId="{5F2A3018-C8FF-454C-AE5B-316AF925BC95}" destId="{4AD05ED8-FA6D-4761-9209-9C7BE3660D91}" srcOrd="1" destOrd="0" presId="urn:microsoft.com/office/officeart/2005/8/layout/orgChart1"/>
    <dgm:cxn modelId="{23E6CEA8-E9F4-4205-808B-922599619D49}" type="presParOf" srcId="{22B994F4-8D5D-426A-A976-5957CA3A348C}" destId="{389AC1A2-5928-461B-8057-F57E3790FF3B}" srcOrd="1" destOrd="0" presId="urn:microsoft.com/office/officeart/2005/8/layout/orgChart1"/>
    <dgm:cxn modelId="{B66EF8AC-F607-48A0-99D8-C82BA7579C12}" type="presParOf" srcId="{22B994F4-8D5D-426A-A976-5957CA3A348C}" destId="{1322155C-06D1-40FA-B596-7FC91337360E}" srcOrd="2" destOrd="0" presId="urn:microsoft.com/office/officeart/2005/8/layout/orgChart1"/>
    <dgm:cxn modelId="{EE43C368-F545-4577-9443-192B20F54F6F}" type="presParOf" srcId="{5EF7543D-168C-4E53-8F5F-B04C01A7755A}" destId="{12A63C69-4907-4C7C-89F0-AC6521292020}" srcOrd="2" destOrd="0" presId="urn:microsoft.com/office/officeart/2005/8/layout/orgChart1"/>
    <dgm:cxn modelId="{373BE14A-E3F1-4BE8-AED7-E84D3EBB2D06}" type="presParOf" srcId="{5EF7543D-168C-4E53-8F5F-B04C01A7755A}" destId="{0786C27D-F8ED-4DB2-8078-7DCC042F3346}" srcOrd="3" destOrd="0" presId="urn:microsoft.com/office/officeart/2005/8/layout/orgChart1"/>
    <dgm:cxn modelId="{169AC711-F087-405E-BC1C-03610D59FC27}" type="presParOf" srcId="{0786C27D-F8ED-4DB2-8078-7DCC042F3346}" destId="{A19AEDBE-81FD-4CAC-A9D4-37D7636F67D0}" srcOrd="0" destOrd="0" presId="urn:microsoft.com/office/officeart/2005/8/layout/orgChart1"/>
    <dgm:cxn modelId="{FFDBA84D-6BF6-4849-8541-038A01903048}" type="presParOf" srcId="{A19AEDBE-81FD-4CAC-A9D4-37D7636F67D0}" destId="{085C2857-CDC2-442F-B032-E282B292A99E}" srcOrd="0" destOrd="0" presId="urn:microsoft.com/office/officeart/2005/8/layout/orgChart1"/>
    <dgm:cxn modelId="{5114F535-479F-4EF3-A9EF-DC7A2A4324E9}" type="presParOf" srcId="{A19AEDBE-81FD-4CAC-A9D4-37D7636F67D0}" destId="{708BD875-14EF-4154-9E41-9D992C6F5C8E}" srcOrd="1" destOrd="0" presId="urn:microsoft.com/office/officeart/2005/8/layout/orgChart1"/>
    <dgm:cxn modelId="{0A37BCD5-895F-4E2F-8DFA-D48BD00BE239}" type="presParOf" srcId="{0786C27D-F8ED-4DB2-8078-7DCC042F3346}" destId="{8669B1FF-EE68-4780-BC43-B02AE1BD8954}" srcOrd="1" destOrd="0" presId="urn:microsoft.com/office/officeart/2005/8/layout/orgChart1"/>
    <dgm:cxn modelId="{91C1E117-7A03-4DCB-9533-105031BFB5C9}" type="presParOf" srcId="{0786C27D-F8ED-4DB2-8078-7DCC042F3346}" destId="{E5678EB9-D095-4B81-B427-E0E956E777A2}" srcOrd="2" destOrd="0" presId="urn:microsoft.com/office/officeart/2005/8/layout/orgChart1"/>
    <dgm:cxn modelId="{53D6A9FC-9299-4F18-BC23-4DB574151BC4}" type="presParOf" srcId="{5EF7543D-168C-4E53-8F5F-B04C01A7755A}" destId="{A1A2E030-FCC9-43C2-8BB9-EEDE5B2FC98A}" srcOrd="4" destOrd="0" presId="urn:microsoft.com/office/officeart/2005/8/layout/orgChart1"/>
    <dgm:cxn modelId="{42FAA179-164F-41A9-BA59-B5E37C47CE4B}" type="presParOf" srcId="{5EF7543D-168C-4E53-8F5F-B04C01A7755A}" destId="{7AB77B22-12C1-4C6D-9245-59BB79EF4B54}" srcOrd="5" destOrd="0" presId="urn:microsoft.com/office/officeart/2005/8/layout/orgChart1"/>
    <dgm:cxn modelId="{8CD70AD4-7CC1-40FC-A94B-D3AC35F22E44}" type="presParOf" srcId="{7AB77B22-12C1-4C6D-9245-59BB79EF4B54}" destId="{8CE31F21-6342-4F02-8CF3-24CFBDB4E106}" srcOrd="0" destOrd="0" presId="urn:microsoft.com/office/officeart/2005/8/layout/orgChart1"/>
    <dgm:cxn modelId="{444A2023-3307-4675-9619-B59ABCC3EBA0}" type="presParOf" srcId="{8CE31F21-6342-4F02-8CF3-24CFBDB4E106}" destId="{CBAE60E7-C88D-4310-945F-418C8A3A319A}" srcOrd="0" destOrd="0" presId="urn:microsoft.com/office/officeart/2005/8/layout/orgChart1"/>
    <dgm:cxn modelId="{20267FA6-671D-4DA9-9625-E10F4D7BF4B5}" type="presParOf" srcId="{8CE31F21-6342-4F02-8CF3-24CFBDB4E106}" destId="{AF25F64D-A322-4DE1-B63E-5DA616BEA169}" srcOrd="1" destOrd="0" presId="urn:microsoft.com/office/officeart/2005/8/layout/orgChart1"/>
    <dgm:cxn modelId="{6AA2628C-7760-4B7F-A5E9-3ED731C51E83}" type="presParOf" srcId="{7AB77B22-12C1-4C6D-9245-59BB79EF4B54}" destId="{AD95F1B2-F815-4296-B5BC-33327F09EEFE}" srcOrd="1" destOrd="0" presId="urn:microsoft.com/office/officeart/2005/8/layout/orgChart1"/>
    <dgm:cxn modelId="{85EA035B-50E2-4818-AD63-210466174E74}" type="presParOf" srcId="{7AB77B22-12C1-4C6D-9245-59BB79EF4B54}" destId="{FC4F3C13-1A10-4304-AC79-70472EA27C0D}" srcOrd="2" destOrd="0" presId="urn:microsoft.com/office/officeart/2005/8/layout/orgChart1"/>
    <dgm:cxn modelId="{E9C9C826-FD62-4CB6-B690-89626FE8BA5D}" type="presParOf" srcId="{5EF7543D-168C-4E53-8F5F-B04C01A7755A}" destId="{8488C8D9-1D77-4453-8031-AE8B9D89389B}" srcOrd="6" destOrd="0" presId="urn:microsoft.com/office/officeart/2005/8/layout/orgChart1"/>
    <dgm:cxn modelId="{F760E3AA-00F0-4C44-BA02-6EDE5D47C8BE}" type="presParOf" srcId="{5EF7543D-168C-4E53-8F5F-B04C01A7755A}" destId="{8E3B6287-34C2-41B4-ADCC-06BD58A639B1}" srcOrd="7" destOrd="0" presId="urn:microsoft.com/office/officeart/2005/8/layout/orgChart1"/>
    <dgm:cxn modelId="{1234CFA0-92C2-4A85-9026-02A8899B3DA8}" type="presParOf" srcId="{8E3B6287-34C2-41B4-ADCC-06BD58A639B1}" destId="{B4A7D928-B4ED-4823-AFF6-8110C48D4A73}" srcOrd="0" destOrd="0" presId="urn:microsoft.com/office/officeart/2005/8/layout/orgChart1"/>
    <dgm:cxn modelId="{4A92B90C-98F3-48F1-969B-6A2E2D75CFC5}" type="presParOf" srcId="{B4A7D928-B4ED-4823-AFF6-8110C48D4A73}" destId="{0837FF9E-6520-4833-A269-4A6BD2F8DF73}" srcOrd="0" destOrd="0" presId="urn:microsoft.com/office/officeart/2005/8/layout/orgChart1"/>
    <dgm:cxn modelId="{FD737B90-436D-4A86-B5DF-7898E082E228}" type="presParOf" srcId="{B4A7D928-B4ED-4823-AFF6-8110C48D4A73}" destId="{9B3E2EDF-ED47-4908-B59F-59F9C82AF1E5}" srcOrd="1" destOrd="0" presId="urn:microsoft.com/office/officeart/2005/8/layout/orgChart1"/>
    <dgm:cxn modelId="{5CC6246E-58A8-42B8-869E-F3B8FA9B693F}" type="presParOf" srcId="{8E3B6287-34C2-41B4-ADCC-06BD58A639B1}" destId="{0CC16EC8-BFF0-4550-A63C-6DE43A4A7918}" srcOrd="1" destOrd="0" presId="urn:microsoft.com/office/officeart/2005/8/layout/orgChart1"/>
    <dgm:cxn modelId="{1A3D5828-C314-4BFF-8E31-3BE3D2F5213E}" type="presParOf" srcId="{8E3B6287-34C2-41B4-ADCC-06BD58A639B1}" destId="{C67F8994-B194-440C-94CB-240742059D0A}" srcOrd="2" destOrd="0" presId="urn:microsoft.com/office/officeart/2005/8/layout/orgChart1"/>
    <dgm:cxn modelId="{DECF26C8-8CE4-46CD-9B68-1E0307E211D2}" type="presParOf" srcId="{4189014A-2E22-48AB-A6F4-3D743F0FC73D}" destId="{8B33E436-6E62-4B66-9EBD-C3BF727D8EC3}" srcOrd="2" destOrd="0" presId="urn:microsoft.com/office/officeart/2005/8/layout/orgChart1"/>
    <dgm:cxn modelId="{FE4E487D-B248-4DC4-968C-F74CFF2D539C}" type="presParOf" srcId="{8B33E436-6E62-4B66-9EBD-C3BF727D8EC3}" destId="{E5D4EBBB-EFF9-4B5D-BEB3-FC429089151F}" srcOrd="0" destOrd="0" presId="urn:microsoft.com/office/officeart/2005/8/layout/orgChart1"/>
    <dgm:cxn modelId="{5C05FB27-B9A5-4B24-92AA-970508492853}" type="presParOf" srcId="{8B33E436-6E62-4B66-9EBD-C3BF727D8EC3}" destId="{53D6FB5B-5AF6-4D9F-A3FD-01C570F6A646}" srcOrd="1" destOrd="0" presId="urn:microsoft.com/office/officeart/2005/8/layout/orgChart1"/>
    <dgm:cxn modelId="{57D491CD-406F-4530-8D87-A7B64FF357AF}" type="presParOf" srcId="{53D6FB5B-5AF6-4D9F-A3FD-01C570F6A646}" destId="{A4E10D90-55DB-43D2-BD25-2EB7442BFA8E}" srcOrd="0" destOrd="0" presId="urn:microsoft.com/office/officeart/2005/8/layout/orgChart1"/>
    <dgm:cxn modelId="{0B8B13DF-95E8-464E-9532-9E28CF76C28C}" type="presParOf" srcId="{A4E10D90-55DB-43D2-BD25-2EB7442BFA8E}" destId="{D2B88837-32C0-43CC-8544-D48498199CAC}" srcOrd="0" destOrd="0" presId="urn:microsoft.com/office/officeart/2005/8/layout/orgChart1"/>
    <dgm:cxn modelId="{59B8824F-1A64-4AE7-82A3-EC3A6B6DB565}" type="presParOf" srcId="{A4E10D90-55DB-43D2-BD25-2EB7442BFA8E}" destId="{111D0119-56C8-4366-82EC-E662D6BFF788}" srcOrd="1" destOrd="0" presId="urn:microsoft.com/office/officeart/2005/8/layout/orgChart1"/>
    <dgm:cxn modelId="{1C128822-FBBA-4969-8A5A-8C31AE0FE22E}" type="presParOf" srcId="{53D6FB5B-5AF6-4D9F-A3FD-01C570F6A646}" destId="{B69B5988-B23B-409F-B59A-4BF2C8723C48}" srcOrd="1" destOrd="0" presId="urn:microsoft.com/office/officeart/2005/8/layout/orgChart1"/>
    <dgm:cxn modelId="{FB17C8F4-A4CB-40D4-982A-D0EFD5E78BF0}" type="presParOf" srcId="{53D6FB5B-5AF6-4D9F-A3FD-01C570F6A646}" destId="{14F85698-3412-4DD1-94C1-86DA64982EF2}" srcOrd="2" destOrd="0" presId="urn:microsoft.com/office/officeart/2005/8/layout/orgChart1"/>
    <dgm:cxn modelId="{F4381F2C-A3B6-46B4-BAEA-856E7F56004A}" type="presParOf" srcId="{8B33E436-6E62-4B66-9EBD-C3BF727D8EC3}" destId="{7451435B-3E44-461C-B10B-8F2687A759A8}" srcOrd="2" destOrd="0" presId="urn:microsoft.com/office/officeart/2005/8/layout/orgChart1"/>
    <dgm:cxn modelId="{9C391B67-DF12-4832-AA19-382B4782F0F8}" type="presParOf" srcId="{8B33E436-6E62-4B66-9EBD-C3BF727D8EC3}" destId="{7A485AD8-68EB-4B0B-92ED-6F1D7E3B7722}" srcOrd="3" destOrd="0" presId="urn:microsoft.com/office/officeart/2005/8/layout/orgChart1"/>
    <dgm:cxn modelId="{47BAEB4E-2564-43AD-91CD-7D82B8B026B4}" type="presParOf" srcId="{7A485AD8-68EB-4B0B-92ED-6F1D7E3B7722}" destId="{79D53E83-7D15-4D73-BF50-B6740C17ED5A}" srcOrd="0" destOrd="0" presId="urn:microsoft.com/office/officeart/2005/8/layout/orgChart1"/>
    <dgm:cxn modelId="{0B138DDA-35DD-4C8A-9B39-2D7C79415AA0}" type="presParOf" srcId="{79D53E83-7D15-4D73-BF50-B6740C17ED5A}" destId="{486E37ED-2FFD-4210-86F2-50A38B0D4603}" srcOrd="0" destOrd="0" presId="urn:microsoft.com/office/officeart/2005/8/layout/orgChart1"/>
    <dgm:cxn modelId="{FD9A6BE3-9995-40C7-8C0B-E9BFE2C95DE4}" type="presParOf" srcId="{79D53E83-7D15-4D73-BF50-B6740C17ED5A}" destId="{105409BD-3947-43AE-A1E6-5EF931E4CF84}" srcOrd="1" destOrd="0" presId="urn:microsoft.com/office/officeart/2005/8/layout/orgChart1"/>
    <dgm:cxn modelId="{0484C775-E80A-446F-87D5-5FE1B95BADC7}" type="presParOf" srcId="{7A485AD8-68EB-4B0B-92ED-6F1D7E3B7722}" destId="{38ADB20F-91AA-4A87-9739-F3B7E9D106CA}" srcOrd="1" destOrd="0" presId="urn:microsoft.com/office/officeart/2005/8/layout/orgChart1"/>
    <dgm:cxn modelId="{32625E6B-0FB0-4044-B1B8-F89E206B800E}" type="presParOf" srcId="{7A485AD8-68EB-4B0B-92ED-6F1D7E3B7722}" destId="{082373B4-728E-4C29-A287-806FA854379A}" srcOrd="2" destOrd="0" presId="urn:microsoft.com/office/officeart/2005/8/layout/orgChart1"/>
    <dgm:cxn modelId="{3AB09A5A-16AB-40F0-87C7-904B06AFF437}" type="presParOf" srcId="{8B33E436-6E62-4B66-9EBD-C3BF727D8EC3}" destId="{5EE58205-21C5-4CF5-84CC-C54E03886821}" srcOrd="4" destOrd="0" presId="urn:microsoft.com/office/officeart/2005/8/layout/orgChart1"/>
    <dgm:cxn modelId="{E0181B59-46AB-4DD3-9B8A-E705CD9755CB}" type="presParOf" srcId="{8B33E436-6E62-4B66-9EBD-C3BF727D8EC3}" destId="{C443BC2D-400C-4832-803B-8BD74E6E2D0E}" srcOrd="5" destOrd="0" presId="urn:microsoft.com/office/officeart/2005/8/layout/orgChart1"/>
    <dgm:cxn modelId="{0ABF573E-E133-4D9D-B3BC-96002F320AE4}" type="presParOf" srcId="{C443BC2D-400C-4832-803B-8BD74E6E2D0E}" destId="{060F322B-3C8F-4A4C-934C-41AE07A47654}" srcOrd="0" destOrd="0" presId="urn:microsoft.com/office/officeart/2005/8/layout/orgChart1"/>
    <dgm:cxn modelId="{CC6D841D-B9D7-4E57-AA31-919D987849C3}" type="presParOf" srcId="{060F322B-3C8F-4A4C-934C-41AE07A47654}" destId="{4A9B025D-C137-4C6F-806F-5C7062AE7AA6}" srcOrd="0" destOrd="0" presId="urn:microsoft.com/office/officeart/2005/8/layout/orgChart1"/>
    <dgm:cxn modelId="{19A9BFAD-F7BD-47D5-988E-C89DA626F79C}" type="presParOf" srcId="{060F322B-3C8F-4A4C-934C-41AE07A47654}" destId="{C13B54E5-45A9-487A-99AF-542B0F131881}" srcOrd="1" destOrd="0" presId="urn:microsoft.com/office/officeart/2005/8/layout/orgChart1"/>
    <dgm:cxn modelId="{93A9BA4F-58C3-4C21-925E-EED8775B29EC}" type="presParOf" srcId="{C443BC2D-400C-4832-803B-8BD74E6E2D0E}" destId="{42E9F310-A8E4-4E62-98A5-92BACC86C14B}" srcOrd="1" destOrd="0" presId="urn:microsoft.com/office/officeart/2005/8/layout/orgChart1"/>
    <dgm:cxn modelId="{53E8FF1D-14A2-4E6B-9571-5A6EC717DE16}" type="presParOf" srcId="{C443BC2D-400C-4832-803B-8BD74E6E2D0E}" destId="{B3477D3D-33FA-42C6-810F-4738AEF4092B}" srcOrd="2" destOrd="0" presId="urn:microsoft.com/office/officeart/2005/8/layout/orgChart1"/>
  </dgm:cxnLst>
  <dgm:bg>
    <a:effectLst>
      <a:outerShdw blurRad="50800" dist="38100" dir="2700000" algn="tl" rotWithShape="0">
        <a:prstClr val="black">
          <a:alpha val="40000"/>
        </a:prstClr>
      </a:outerShdw>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58205-21C5-4CF5-84CC-C54E03886821}">
      <dsp:nvSpPr>
        <dsp:cNvPr id="0" name=""/>
        <dsp:cNvSpPr/>
      </dsp:nvSpPr>
      <dsp:spPr>
        <a:xfrm>
          <a:off x="3740351" y="1605241"/>
          <a:ext cx="135095" cy="1588884"/>
        </a:xfrm>
        <a:custGeom>
          <a:avLst/>
          <a:gdLst/>
          <a:ahLst/>
          <a:cxnLst/>
          <a:rect l="0" t="0" r="0" b="0"/>
          <a:pathLst>
            <a:path>
              <a:moveTo>
                <a:pt x="135095" y="0"/>
              </a:moveTo>
              <a:lnTo>
                <a:pt x="135095" y="1588884"/>
              </a:lnTo>
              <a:lnTo>
                <a:pt x="0" y="1588884"/>
              </a:lnTo>
            </a:path>
          </a:pathLst>
        </a:custGeom>
        <a:noFill/>
        <a:ln w="381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51435B-3E44-461C-B10B-8F2687A759A8}">
      <dsp:nvSpPr>
        <dsp:cNvPr id="0" name=""/>
        <dsp:cNvSpPr/>
      </dsp:nvSpPr>
      <dsp:spPr>
        <a:xfrm>
          <a:off x="3875447" y="1605241"/>
          <a:ext cx="156973" cy="624689"/>
        </a:xfrm>
        <a:custGeom>
          <a:avLst/>
          <a:gdLst/>
          <a:ahLst/>
          <a:cxnLst/>
          <a:rect l="0" t="0" r="0" b="0"/>
          <a:pathLst>
            <a:path>
              <a:moveTo>
                <a:pt x="0" y="0"/>
              </a:moveTo>
              <a:lnTo>
                <a:pt x="0" y="624689"/>
              </a:lnTo>
              <a:lnTo>
                <a:pt x="156973" y="624689"/>
              </a:lnTo>
            </a:path>
          </a:pathLst>
        </a:custGeom>
        <a:noFill/>
        <a:ln w="381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D4EBBB-EFF9-4B5D-BEB3-FC429089151F}">
      <dsp:nvSpPr>
        <dsp:cNvPr id="0" name=""/>
        <dsp:cNvSpPr/>
      </dsp:nvSpPr>
      <dsp:spPr>
        <a:xfrm>
          <a:off x="3747236" y="1605241"/>
          <a:ext cx="128210" cy="624689"/>
        </a:xfrm>
        <a:custGeom>
          <a:avLst/>
          <a:gdLst/>
          <a:ahLst/>
          <a:cxnLst/>
          <a:rect l="0" t="0" r="0" b="0"/>
          <a:pathLst>
            <a:path>
              <a:moveTo>
                <a:pt x="128210" y="0"/>
              </a:moveTo>
              <a:lnTo>
                <a:pt x="128210" y="624689"/>
              </a:lnTo>
              <a:lnTo>
                <a:pt x="0" y="624689"/>
              </a:lnTo>
            </a:path>
          </a:pathLst>
        </a:custGeom>
        <a:noFill/>
        <a:ln w="381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88C8D9-1D77-4453-8031-AE8B9D89389B}">
      <dsp:nvSpPr>
        <dsp:cNvPr id="0" name=""/>
        <dsp:cNvSpPr/>
      </dsp:nvSpPr>
      <dsp:spPr>
        <a:xfrm>
          <a:off x="3875447" y="1605241"/>
          <a:ext cx="2479189" cy="2213574"/>
        </a:xfrm>
        <a:custGeom>
          <a:avLst/>
          <a:gdLst/>
          <a:ahLst/>
          <a:cxnLst/>
          <a:rect l="0" t="0" r="0" b="0"/>
          <a:pathLst>
            <a:path>
              <a:moveTo>
                <a:pt x="0" y="0"/>
              </a:moveTo>
              <a:lnTo>
                <a:pt x="0" y="2070982"/>
              </a:lnTo>
              <a:lnTo>
                <a:pt x="2479189" y="2070982"/>
              </a:lnTo>
              <a:lnTo>
                <a:pt x="2479189" y="2213574"/>
              </a:lnTo>
            </a:path>
          </a:pathLst>
        </a:custGeom>
        <a:noFill/>
        <a:ln w="38100" cap="flat" cmpd="sng" algn="ctr">
          <a:solidFill>
            <a:srgbClr val="000066"/>
          </a:solidFill>
          <a:prstDash val="solid"/>
        </a:ln>
        <a:effectLst/>
      </dsp:spPr>
      <dsp:style>
        <a:lnRef idx="2">
          <a:scrgbClr r="0" g="0" b="0"/>
        </a:lnRef>
        <a:fillRef idx="0">
          <a:scrgbClr r="0" g="0" b="0"/>
        </a:fillRef>
        <a:effectRef idx="0">
          <a:scrgbClr r="0" g="0" b="0"/>
        </a:effectRef>
        <a:fontRef idx="minor"/>
      </dsp:style>
    </dsp:sp>
    <dsp:sp modelId="{A1A2E030-FCC9-43C2-8BB9-EEDE5B2FC98A}">
      <dsp:nvSpPr>
        <dsp:cNvPr id="0" name=""/>
        <dsp:cNvSpPr/>
      </dsp:nvSpPr>
      <dsp:spPr>
        <a:xfrm>
          <a:off x="3875447" y="1605241"/>
          <a:ext cx="835984" cy="2213574"/>
        </a:xfrm>
        <a:custGeom>
          <a:avLst/>
          <a:gdLst/>
          <a:ahLst/>
          <a:cxnLst/>
          <a:rect l="0" t="0" r="0" b="0"/>
          <a:pathLst>
            <a:path>
              <a:moveTo>
                <a:pt x="0" y="0"/>
              </a:moveTo>
              <a:lnTo>
                <a:pt x="0" y="2070982"/>
              </a:lnTo>
              <a:lnTo>
                <a:pt x="835984" y="2070982"/>
              </a:lnTo>
              <a:lnTo>
                <a:pt x="835984" y="2213574"/>
              </a:lnTo>
            </a:path>
          </a:pathLst>
        </a:custGeom>
        <a:noFill/>
        <a:ln w="38100" cap="flat" cmpd="sng" algn="ctr">
          <a:solidFill>
            <a:srgbClr val="000066"/>
          </a:solidFill>
          <a:prstDash val="solid"/>
        </a:ln>
        <a:effectLst/>
      </dsp:spPr>
      <dsp:style>
        <a:lnRef idx="2">
          <a:scrgbClr r="0" g="0" b="0"/>
        </a:lnRef>
        <a:fillRef idx="0">
          <a:scrgbClr r="0" g="0" b="0"/>
        </a:fillRef>
        <a:effectRef idx="0">
          <a:scrgbClr r="0" g="0" b="0"/>
        </a:effectRef>
        <a:fontRef idx="minor"/>
      </dsp:style>
    </dsp:sp>
    <dsp:sp modelId="{12A63C69-4907-4C7C-89F0-AC6521292020}">
      <dsp:nvSpPr>
        <dsp:cNvPr id="0" name=""/>
        <dsp:cNvSpPr/>
      </dsp:nvSpPr>
      <dsp:spPr>
        <a:xfrm>
          <a:off x="3068225" y="1605241"/>
          <a:ext cx="807221" cy="2213574"/>
        </a:xfrm>
        <a:custGeom>
          <a:avLst/>
          <a:gdLst/>
          <a:ahLst/>
          <a:cxnLst/>
          <a:rect l="0" t="0" r="0" b="0"/>
          <a:pathLst>
            <a:path>
              <a:moveTo>
                <a:pt x="807221" y="0"/>
              </a:moveTo>
              <a:lnTo>
                <a:pt x="807221" y="2070982"/>
              </a:lnTo>
              <a:lnTo>
                <a:pt x="0" y="2070982"/>
              </a:lnTo>
              <a:lnTo>
                <a:pt x="0" y="2213574"/>
              </a:lnTo>
            </a:path>
          </a:pathLst>
        </a:custGeom>
        <a:noFill/>
        <a:ln w="38100" cap="flat" cmpd="sng" algn="ctr">
          <a:solidFill>
            <a:srgbClr val="000066"/>
          </a:solidFill>
          <a:prstDash val="solid"/>
        </a:ln>
        <a:effectLst/>
      </dsp:spPr>
      <dsp:style>
        <a:lnRef idx="2">
          <a:scrgbClr r="0" g="0" b="0"/>
        </a:lnRef>
        <a:fillRef idx="0">
          <a:scrgbClr r="0" g="0" b="0"/>
        </a:fillRef>
        <a:effectRef idx="0">
          <a:scrgbClr r="0" g="0" b="0"/>
        </a:effectRef>
        <a:fontRef idx="minor"/>
      </dsp:style>
    </dsp:sp>
    <dsp:sp modelId="{6A70F453-F82B-4069-AD35-A01FB9C9D878}">
      <dsp:nvSpPr>
        <dsp:cNvPr id="0" name=""/>
        <dsp:cNvSpPr/>
      </dsp:nvSpPr>
      <dsp:spPr>
        <a:xfrm>
          <a:off x="1425020" y="1605241"/>
          <a:ext cx="2450426" cy="2213574"/>
        </a:xfrm>
        <a:custGeom>
          <a:avLst/>
          <a:gdLst/>
          <a:ahLst/>
          <a:cxnLst/>
          <a:rect l="0" t="0" r="0" b="0"/>
          <a:pathLst>
            <a:path>
              <a:moveTo>
                <a:pt x="2450426" y="0"/>
              </a:moveTo>
              <a:lnTo>
                <a:pt x="2450426" y="2070982"/>
              </a:lnTo>
              <a:lnTo>
                <a:pt x="0" y="2070982"/>
              </a:lnTo>
              <a:lnTo>
                <a:pt x="0" y="2213574"/>
              </a:lnTo>
            </a:path>
          </a:pathLst>
        </a:custGeom>
        <a:noFill/>
        <a:ln w="38100" cap="flat" cmpd="sng" algn="ctr">
          <a:solidFill>
            <a:srgbClr val="000066"/>
          </a:solidFill>
          <a:prstDash val="solid"/>
        </a:ln>
        <a:effectLst/>
      </dsp:spPr>
      <dsp:style>
        <a:lnRef idx="2">
          <a:scrgbClr r="0" g="0" b="0"/>
        </a:lnRef>
        <a:fillRef idx="0">
          <a:scrgbClr r="0" g="0" b="0"/>
        </a:fillRef>
        <a:effectRef idx="0">
          <a:scrgbClr r="0" g="0" b="0"/>
        </a:effectRef>
        <a:fontRef idx="minor"/>
      </dsp:style>
    </dsp:sp>
    <dsp:sp modelId="{CB942288-C3FE-448D-BED9-45F3A8978010}">
      <dsp:nvSpPr>
        <dsp:cNvPr id="0" name=""/>
        <dsp:cNvSpPr/>
      </dsp:nvSpPr>
      <dsp:spPr>
        <a:xfrm>
          <a:off x="72057" y="1601"/>
          <a:ext cx="7606779" cy="1603639"/>
        </a:xfrm>
        <a:prstGeom prst="rect">
          <a:avLst/>
        </a:prstGeom>
        <a:solidFill>
          <a:schemeClr val="bg1"/>
        </a:solidFill>
        <a:ln>
          <a:solidFill>
            <a:srgbClr val="000066"/>
          </a:solid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1100" b="1" kern="1200" dirty="0" smtClean="0">
            <a:solidFill>
              <a:schemeClr val="tx1"/>
            </a:solidFill>
          </a:endParaRPr>
        </a:p>
        <a:p>
          <a:pPr lvl="0" algn="ctr" defTabSz="488950">
            <a:lnSpc>
              <a:spcPct val="90000"/>
            </a:lnSpc>
            <a:spcBef>
              <a:spcPct val="0"/>
            </a:spcBef>
            <a:spcAft>
              <a:spcPct val="35000"/>
            </a:spcAft>
          </a:pPr>
          <a:endParaRPr lang="en-US" sz="1200" b="1" kern="1200" dirty="0" smtClean="0">
            <a:solidFill>
              <a:schemeClr val="tx1"/>
            </a:solidFill>
            <a:latin typeface="Arial" pitchFamily="34" charset="0"/>
            <a:cs typeface="Arial" pitchFamily="34" charset="0"/>
          </a:endParaRPr>
        </a:p>
        <a:p>
          <a:pPr lvl="0" algn="ctr" defTabSz="488950">
            <a:lnSpc>
              <a:spcPct val="90000"/>
            </a:lnSpc>
            <a:spcBef>
              <a:spcPct val="0"/>
            </a:spcBef>
            <a:spcAft>
              <a:spcPct val="35000"/>
            </a:spcAft>
          </a:pPr>
          <a:endParaRPr lang="en-US" sz="1200" b="1" kern="1200" dirty="0" smtClean="0">
            <a:solidFill>
              <a:schemeClr val="tx1"/>
            </a:solidFill>
            <a:latin typeface="Arial" pitchFamily="34" charset="0"/>
            <a:cs typeface="Arial" pitchFamily="34" charset="0"/>
          </a:endParaRPr>
        </a:p>
        <a:p>
          <a:pPr lvl="0" algn="ctr" defTabSz="488950">
            <a:lnSpc>
              <a:spcPct val="90000"/>
            </a:lnSpc>
            <a:spcBef>
              <a:spcPct val="0"/>
            </a:spcBef>
            <a:spcAft>
              <a:spcPct val="35000"/>
            </a:spcAft>
          </a:pPr>
          <a:endParaRPr lang="en-US" sz="1600" b="1" kern="1200" dirty="0" smtClean="0">
            <a:solidFill>
              <a:schemeClr val="tx1"/>
            </a:solidFill>
            <a:latin typeface="Arial" pitchFamily="34" charset="0"/>
            <a:cs typeface="Arial" pitchFamily="34" charset="0"/>
          </a:endParaRPr>
        </a:p>
        <a:p>
          <a:pPr lvl="0" algn="l" defTabSz="488950">
            <a:lnSpc>
              <a:spcPct val="90000"/>
            </a:lnSpc>
            <a:spcBef>
              <a:spcPct val="0"/>
            </a:spcBef>
            <a:spcAft>
              <a:spcPct val="35000"/>
            </a:spcAft>
          </a:pPr>
          <a:r>
            <a:rPr lang="en-US" sz="1600" b="1" kern="1200" dirty="0" smtClean="0">
              <a:solidFill>
                <a:schemeClr val="tx1"/>
              </a:solidFill>
              <a:latin typeface="Arial" pitchFamily="34" charset="0"/>
              <a:cs typeface="Arial" pitchFamily="34" charset="0"/>
            </a:rPr>
            <a:t>					     Unified Command</a:t>
          </a:r>
        </a:p>
        <a:p>
          <a:pPr lvl="0" algn="ctr" defTabSz="488950">
            <a:lnSpc>
              <a:spcPct val="90000"/>
            </a:lnSpc>
            <a:spcBef>
              <a:spcPct val="0"/>
            </a:spcBef>
            <a:spcAft>
              <a:spcPct val="35000"/>
            </a:spcAft>
          </a:pPr>
          <a:endParaRPr lang="en-US" sz="1400" b="1" kern="1200" dirty="0" smtClean="0">
            <a:solidFill>
              <a:schemeClr val="tx1"/>
            </a:solidFill>
            <a:latin typeface="Arial" pitchFamily="34" charset="0"/>
            <a:cs typeface="Arial" pitchFamily="34" charset="0"/>
          </a:endParaRPr>
        </a:p>
        <a:p>
          <a:pPr lvl="0" algn="ctr" defTabSz="488950">
            <a:lnSpc>
              <a:spcPct val="90000"/>
            </a:lnSpc>
            <a:spcBef>
              <a:spcPct val="0"/>
            </a:spcBef>
            <a:spcAft>
              <a:spcPct val="35000"/>
            </a:spcAft>
          </a:pPr>
          <a:r>
            <a:rPr lang="en-US" sz="1400" b="1" kern="1200" dirty="0" smtClean="0">
              <a:solidFill>
                <a:schemeClr val="tx1"/>
              </a:solidFill>
              <a:latin typeface="Arial" pitchFamily="34" charset="0"/>
              <a:cs typeface="Arial" pitchFamily="34" charset="0"/>
            </a:rPr>
            <a:t>Fire/EMS  Incident 	       Law Enforcement			   Public Works</a:t>
          </a:r>
        </a:p>
        <a:p>
          <a:pPr lvl="0" algn="l" defTabSz="488950">
            <a:lnSpc>
              <a:spcPct val="90000"/>
            </a:lnSpc>
            <a:spcBef>
              <a:spcPct val="0"/>
            </a:spcBef>
            <a:spcAft>
              <a:spcPct val="35000"/>
            </a:spcAft>
          </a:pPr>
          <a:r>
            <a:rPr lang="en-US" sz="1400" b="1" kern="1200" dirty="0" smtClean="0">
              <a:solidFill>
                <a:schemeClr val="tx1"/>
              </a:solidFill>
              <a:latin typeface="Arial" pitchFamily="34" charset="0"/>
              <a:cs typeface="Arial" pitchFamily="34" charset="0"/>
            </a:rPr>
            <a:t>	     Commander               Incident Commander		 Incident Commander</a:t>
          </a:r>
        </a:p>
        <a:p>
          <a:pPr lvl="0" algn="ctr" defTabSz="488950">
            <a:lnSpc>
              <a:spcPct val="90000"/>
            </a:lnSpc>
            <a:spcBef>
              <a:spcPct val="0"/>
            </a:spcBef>
            <a:spcAft>
              <a:spcPct val="35000"/>
            </a:spcAft>
          </a:pPr>
          <a:endParaRPr lang="en-US" sz="1200" b="1" kern="1200" dirty="0" smtClean="0">
            <a:solidFill>
              <a:schemeClr val="tx1"/>
            </a:solidFill>
            <a:latin typeface="Arial" pitchFamily="34" charset="0"/>
            <a:cs typeface="Arial" pitchFamily="34" charset="0"/>
          </a:endParaRPr>
        </a:p>
        <a:p>
          <a:pPr lvl="0" algn="l" defTabSz="488950">
            <a:lnSpc>
              <a:spcPct val="90000"/>
            </a:lnSpc>
            <a:spcBef>
              <a:spcPct val="0"/>
            </a:spcBef>
            <a:spcAft>
              <a:spcPct val="35000"/>
            </a:spcAft>
          </a:pPr>
          <a:r>
            <a:rPr lang="en-US" sz="1600" b="1" kern="1200" dirty="0" smtClean="0">
              <a:solidFill>
                <a:schemeClr val="tx1"/>
              </a:solidFill>
              <a:latin typeface="Arial" pitchFamily="34" charset="0"/>
              <a:cs typeface="Arial" pitchFamily="34" charset="0"/>
            </a:rPr>
            <a:t>					Unified Incident Objectives</a:t>
          </a:r>
        </a:p>
        <a:p>
          <a:pPr lvl="0" algn="ctr" defTabSz="488950">
            <a:lnSpc>
              <a:spcPct val="90000"/>
            </a:lnSpc>
            <a:spcBef>
              <a:spcPct val="0"/>
            </a:spcBef>
            <a:spcAft>
              <a:spcPct val="35000"/>
            </a:spcAft>
          </a:pPr>
          <a:endParaRPr lang="en-US" sz="1100" b="1" kern="1200" dirty="0" smtClean="0">
            <a:solidFill>
              <a:schemeClr val="tx1"/>
            </a:solidFill>
          </a:endParaRPr>
        </a:p>
        <a:p>
          <a:pPr lvl="0" algn="ctr" defTabSz="488950">
            <a:lnSpc>
              <a:spcPct val="90000"/>
            </a:lnSpc>
            <a:spcBef>
              <a:spcPct val="0"/>
            </a:spcBef>
            <a:spcAft>
              <a:spcPct val="35000"/>
            </a:spcAft>
          </a:pPr>
          <a:endParaRPr lang="en-US" sz="1100" b="1" kern="1200" dirty="0" smtClean="0">
            <a:solidFill>
              <a:schemeClr val="tx1"/>
            </a:solidFill>
          </a:endParaRPr>
        </a:p>
        <a:p>
          <a:pPr lvl="0" algn="ctr" defTabSz="488950">
            <a:lnSpc>
              <a:spcPct val="90000"/>
            </a:lnSpc>
            <a:spcBef>
              <a:spcPct val="0"/>
            </a:spcBef>
            <a:spcAft>
              <a:spcPct val="35000"/>
            </a:spcAft>
          </a:pPr>
          <a:endParaRPr lang="en-US" sz="1100" b="1" kern="1200" dirty="0" smtClean="0">
            <a:solidFill>
              <a:schemeClr val="tx1"/>
            </a:solidFill>
          </a:endParaRPr>
        </a:p>
        <a:p>
          <a:pPr lvl="0" algn="ctr" defTabSz="488950">
            <a:lnSpc>
              <a:spcPct val="90000"/>
            </a:lnSpc>
            <a:spcBef>
              <a:spcPct val="0"/>
            </a:spcBef>
            <a:spcAft>
              <a:spcPct val="35000"/>
            </a:spcAft>
          </a:pPr>
          <a:endParaRPr lang="en-US" sz="800" kern="1200" dirty="0" smtClean="0">
            <a:solidFill>
              <a:schemeClr val="tx1"/>
            </a:solidFill>
          </a:endParaRPr>
        </a:p>
        <a:p>
          <a:pPr lvl="0" algn="ctr" defTabSz="488950">
            <a:lnSpc>
              <a:spcPct val="90000"/>
            </a:lnSpc>
            <a:spcBef>
              <a:spcPct val="0"/>
            </a:spcBef>
            <a:spcAft>
              <a:spcPct val="35000"/>
            </a:spcAft>
          </a:pPr>
          <a:endParaRPr lang="en-US" sz="800" kern="1200" dirty="0">
            <a:solidFill>
              <a:schemeClr val="tx1"/>
            </a:solidFill>
          </a:endParaRPr>
        </a:p>
      </dsp:txBody>
      <dsp:txXfrm>
        <a:off x="72057" y="1601"/>
        <a:ext cx="7606779" cy="1603639"/>
      </dsp:txXfrm>
    </dsp:sp>
    <dsp:sp modelId="{99CC4707-5DA7-49D7-9A96-89FC4C9B9A4E}">
      <dsp:nvSpPr>
        <dsp:cNvPr id="0" name=""/>
        <dsp:cNvSpPr/>
      </dsp:nvSpPr>
      <dsp:spPr>
        <a:xfrm>
          <a:off x="746009" y="3818815"/>
          <a:ext cx="1358021" cy="679010"/>
        </a:xfrm>
        <a:prstGeom prst="rect">
          <a:avLst/>
        </a:prstGeom>
        <a:solidFill>
          <a:schemeClr val="bg1"/>
        </a:solidFill>
        <a:ln>
          <a:solidFill>
            <a:srgbClr val="000066"/>
          </a:solid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Arial" pitchFamily="34" charset="0"/>
              <a:cs typeface="Arial" pitchFamily="34" charset="0"/>
            </a:rPr>
            <a:t>Operations Section Chief</a:t>
          </a:r>
          <a:endParaRPr lang="en-US" sz="1400" b="1" kern="1200" dirty="0">
            <a:solidFill>
              <a:schemeClr val="tx1"/>
            </a:solidFill>
            <a:latin typeface="Arial" pitchFamily="34" charset="0"/>
            <a:cs typeface="Arial" pitchFamily="34" charset="0"/>
          </a:endParaRPr>
        </a:p>
      </dsp:txBody>
      <dsp:txXfrm>
        <a:off x="746009" y="3818815"/>
        <a:ext cx="1358021" cy="679010"/>
      </dsp:txXfrm>
    </dsp:sp>
    <dsp:sp modelId="{085C2857-CDC2-442F-B032-E282B292A99E}">
      <dsp:nvSpPr>
        <dsp:cNvPr id="0" name=""/>
        <dsp:cNvSpPr/>
      </dsp:nvSpPr>
      <dsp:spPr>
        <a:xfrm>
          <a:off x="2389215" y="3818815"/>
          <a:ext cx="1358021" cy="679010"/>
        </a:xfrm>
        <a:prstGeom prst="rect">
          <a:avLst/>
        </a:prstGeom>
        <a:solidFill>
          <a:schemeClr val="bg1"/>
        </a:solidFill>
        <a:ln>
          <a:solidFill>
            <a:srgbClr val="000066"/>
          </a:solid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Arial" pitchFamily="34" charset="0"/>
              <a:cs typeface="Arial" pitchFamily="34" charset="0"/>
            </a:rPr>
            <a:t>Planning Section Chief</a:t>
          </a:r>
          <a:endParaRPr lang="en-US" sz="1400" b="1" kern="1200" dirty="0">
            <a:solidFill>
              <a:schemeClr val="tx1"/>
            </a:solidFill>
            <a:latin typeface="Arial" pitchFamily="34" charset="0"/>
            <a:cs typeface="Arial" pitchFamily="34" charset="0"/>
          </a:endParaRPr>
        </a:p>
      </dsp:txBody>
      <dsp:txXfrm>
        <a:off x="2389215" y="3818815"/>
        <a:ext cx="1358021" cy="679010"/>
      </dsp:txXfrm>
    </dsp:sp>
    <dsp:sp modelId="{CBAE60E7-C88D-4310-945F-418C8A3A319A}">
      <dsp:nvSpPr>
        <dsp:cNvPr id="0" name=""/>
        <dsp:cNvSpPr/>
      </dsp:nvSpPr>
      <dsp:spPr>
        <a:xfrm>
          <a:off x="4032420" y="3818815"/>
          <a:ext cx="1358021" cy="679010"/>
        </a:xfrm>
        <a:prstGeom prst="rect">
          <a:avLst/>
        </a:prstGeom>
        <a:solidFill>
          <a:schemeClr val="bg1"/>
        </a:solidFill>
        <a:ln>
          <a:solidFill>
            <a:srgbClr val="000066"/>
          </a:solid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Arial" pitchFamily="34" charset="0"/>
              <a:cs typeface="Arial" pitchFamily="34" charset="0"/>
            </a:rPr>
            <a:t>Logistics Section Chief</a:t>
          </a:r>
          <a:endParaRPr lang="en-US" sz="1400" b="1" kern="1200" dirty="0">
            <a:solidFill>
              <a:schemeClr val="tx1"/>
            </a:solidFill>
            <a:latin typeface="Arial" pitchFamily="34" charset="0"/>
            <a:cs typeface="Arial" pitchFamily="34" charset="0"/>
          </a:endParaRPr>
        </a:p>
      </dsp:txBody>
      <dsp:txXfrm>
        <a:off x="4032420" y="3818815"/>
        <a:ext cx="1358021" cy="679010"/>
      </dsp:txXfrm>
    </dsp:sp>
    <dsp:sp modelId="{0837FF9E-6520-4833-A269-4A6BD2F8DF73}">
      <dsp:nvSpPr>
        <dsp:cNvPr id="0" name=""/>
        <dsp:cNvSpPr/>
      </dsp:nvSpPr>
      <dsp:spPr>
        <a:xfrm>
          <a:off x="5675626" y="3818815"/>
          <a:ext cx="1358021" cy="679010"/>
        </a:xfrm>
        <a:prstGeom prst="rect">
          <a:avLst/>
        </a:prstGeom>
        <a:solidFill>
          <a:schemeClr val="bg1"/>
        </a:solidFill>
        <a:ln>
          <a:solidFill>
            <a:srgbClr val="000066"/>
          </a:solid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Arial" pitchFamily="34" charset="0"/>
              <a:cs typeface="Arial" pitchFamily="34" charset="0"/>
            </a:rPr>
            <a:t>Finance/ Administration Section Chief</a:t>
          </a:r>
          <a:endParaRPr lang="en-US" sz="1400" b="1" kern="1200" dirty="0">
            <a:solidFill>
              <a:schemeClr val="tx1"/>
            </a:solidFill>
            <a:latin typeface="Arial" pitchFamily="34" charset="0"/>
            <a:cs typeface="Arial" pitchFamily="34" charset="0"/>
          </a:endParaRPr>
        </a:p>
      </dsp:txBody>
      <dsp:txXfrm>
        <a:off x="5675626" y="3818815"/>
        <a:ext cx="1358021" cy="679010"/>
      </dsp:txXfrm>
    </dsp:sp>
    <dsp:sp modelId="{D2B88837-32C0-43CC-8544-D48498199CAC}">
      <dsp:nvSpPr>
        <dsp:cNvPr id="0" name=""/>
        <dsp:cNvSpPr/>
      </dsp:nvSpPr>
      <dsp:spPr>
        <a:xfrm>
          <a:off x="2389215" y="1890425"/>
          <a:ext cx="1358021" cy="679010"/>
        </a:xfrm>
        <a:prstGeom prst="rect">
          <a:avLst/>
        </a:prstGeom>
        <a:solidFill>
          <a:schemeClr val="bg1"/>
        </a:solidFill>
        <a:ln>
          <a:solidFill>
            <a:srgbClr val="000066"/>
          </a:solid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Arial" pitchFamily="34" charset="0"/>
              <a:cs typeface="Arial" pitchFamily="34" charset="0"/>
            </a:rPr>
            <a:t>Safety Officer</a:t>
          </a:r>
          <a:endParaRPr lang="en-US" sz="1400" b="1" kern="1200" dirty="0">
            <a:solidFill>
              <a:schemeClr val="tx1"/>
            </a:solidFill>
            <a:latin typeface="Arial" pitchFamily="34" charset="0"/>
            <a:cs typeface="Arial" pitchFamily="34" charset="0"/>
          </a:endParaRPr>
        </a:p>
      </dsp:txBody>
      <dsp:txXfrm>
        <a:off x="2389215" y="1890425"/>
        <a:ext cx="1358021" cy="679010"/>
      </dsp:txXfrm>
    </dsp:sp>
    <dsp:sp modelId="{486E37ED-2FFD-4210-86F2-50A38B0D4603}">
      <dsp:nvSpPr>
        <dsp:cNvPr id="0" name=""/>
        <dsp:cNvSpPr/>
      </dsp:nvSpPr>
      <dsp:spPr>
        <a:xfrm>
          <a:off x="4032420" y="1890425"/>
          <a:ext cx="1358021" cy="679010"/>
        </a:xfrm>
        <a:prstGeom prst="rect">
          <a:avLst/>
        </a:prstGeom>
        <a:solidFill>
          <a:schemeClr val="bg1"/>
        </a:solidFill>
        <a:ln>
          <a:solidFill>
            <a:srgbClr val="000066"/>
          </a:solid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Arial" pitchFamily="34" charset="0"/>
              <a:cs typeface="Arial" pitchFamily="34" charset="0"/>
            </a:rPr>
            <a:t>Public Information Officer</a:t>
          </a:r>
          <a:endParaRPr lang="en-US" sz="1400" b="1" kern="1200" dirty="0">
            <a:solidFill>
              <a:schemeClr val="tx1"/>
            </a:solidFill>
            <a:latin typeface="Arial" pitchFamily="34" charset="0"/>
            <a:cs typeface="Arial" pitchFamily="34" charset="0"/>
          </a:endParaRPr>
        </a:p>
      </dsp:txBody>
      <dsp:txXfrm>
        <a:off x="4032420" y="1890425"/>
        <a:ext cx="1358021" cy="679010"/>
      </dsp:txXfrm>
    </dsp:sp>
    <dsp:sp modelId="{4A9B025D-C137-4C6F-806F-5C7062AE7AA6}">
      <dsp:nvSpPr>
        <dsp:cNvPr id="0" name=""/>
        <dsp:cNvSpPr/>
      </dsp:nvSpPr>
      <dsp:spPr>
        <a:xfrm>
          <a:off x="2382329" y="2854620"/>
          <a:ext cx="1358021" cy="679010"/>
        </a:xfrm>
        <a:prstGeom prst="rect">
          <a:avLst/>
        </a:prstGeom>
        <a:solidFill>
          <a:schemeClr val="bg1"/>
        </a:solidFill>
        <a:ln>
          <a:solidFill>
            <a:srgbClr val="000066"/>
          </a:solid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Arial" pitchFamily="34" charset="0"/>
              <a:cs typeface="Arial" pitchFamily="34" charset="0"/>
            </a:rPr>
            <a:t>Liaison Officer</a:t>
          </a:r>
          <a:endParaRPr lang="en-US" sz="1400" b="1" kern="1200" dirty="0">
            <a:solidFill>
              <a:schemeClr val="tx1"/>
            </a:solidFill>
            <a:latin typeface="Arial" pitchFamily="34" charset="0"/>
            <a:cs typeface="Arial" pitchFamily="34" charset="0"/>
          </a:endParaRPr>
        </a:p>
      </dsp:txBody>
      <dsp:txXfrm>
        <a:off x="2382329" y="2854620"/>
        <a:ext cx="1358021" cy="6790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08AB45-1440-4CC2-9F67-21A217836CF7}" type="datetimeFigureOut">
              <a:rPr lang="en-US" smtClean="0"/>
              <a:pPr/>
              <a:t>12/29/2015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598042-40EB-410D-9029-C371E0C8B45D}" type="slidenum">
              <a:rPr lang="en-US" smtClean="0"/>
              <a:pPr/>
              <a:t>‹#›</a:t>
            </a:fld>
            <a:endParaRPr lang="en-US"/>
          </a:p>
        </p:txBody>
      </p:sp>
    </p:spTree>
    <p:extLst>
      <p:ext uri="{BB962C8B-B14F-4D97-AF65-F5344CB8AC3E}">
        <p14:creationId xmlns:p14="http://schemas.microsoft.com/office/powerpoint/2010/main" val="21593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69A000-07D4-4833-BF5A-E427FFAD906C}" type="datetimeFigureOut">
              <a:rPr lang="en-US" smtClean="0"/>
              <a:pPr/>
              <a:t>12/29/2015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4B4B7B-12B4-4707-A059-A426EFA83349}" type="slidenum">
              <a:rPr lang="en-US" smtClean="0"/>
              <a:pPr/>
              <a:t>‹#›</a:t>
            </a:fld>
            <a:endParaRPr lang="en-US"/>
          </a:p>
        </p:txBody>
      </p:sp>
    </p:spTree>
    <p:extLst>
      <p:ext uri="{BB962C8B-B14F-4D97-AF65-F5344CB8AC3E}">
        <p14:creationId xmlns:p14="http://schemas.microsoft.com/office/powerpoint/2010/main" val="3823591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xfrm>
            <a:off x="149225" y="4422775"/>
            <a:ext cx="6553200" cy="4322763"/>
          </a:xfrm>
          <a:noFill/>
        </p:spPr>
        <p:txBody>
          <a:bodyPr wrap="square" numCol="1" anchor="t" anchorCtr="0" compatLnSpc="1">
            <a:prstTxWarp prst="textNoShape">
              <a:avLst/>
            </a:prstTxWarp>
          </a:bodyPr>
          <a:lstStyle/>
          <a:p>
            <a:endParaRPr lang="en-US" sz="1400" dirty="0" smtClean="0"/>
          </a:p>
          <a:p>
            <a:pPr algn="l" eaLnBrk="1" hangingPunct="1">
              <a:spcBef>
                <a:spcPct val="0"/>
              </a:spcBef>
            </a:pPr>
            <a:endParaRPr lang="en-US" sz="1400" dirty="0" smtClean="0"/>
          </a:p>
          <a:p>
            <a:pPr algn="l" eaLnBrk="1" hangingPunct="1">
              <a:spcBef>
                <a:spcPct val="0"/>
              </a:spcBef>
            </a:pPr>
            <a:endParaRPr lang="en-US" sz="1400" dirty="0" smtClean="0"/>
          </a:p>
        </p:txBody>
      </p:sp>
      <p:sp>
        <p:nvSpPr>
          <p:cNvPr id="430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49B398-9FFF-45E1-BD54-07E3719A1418}"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val="10660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67200"/>
            <a:ext cx="5486400" cy="411480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10</a:t>
            </a:fld>
            <a:endParaRPr lang="en-US"/>
          </a:p>
        </p:txBody>
      </p:sp>
    </p:spTree>
    <p:extLst>
      <p:ext uri="{BB962C8B-B14F-4D97-AF65-F5344CB8AC3E}">
        <p14:creationId xmlns:p14="http://schemas.microsoft.com/office/powerpoint/2010/main" val="1377243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609600" y="4343400"/>
            <a:ext cx="5486400" cy="4572000"/>
          </a:xfrm>
          <a:noFill/>
          <a:ln/>
        </p:spPr>
        <p:txBody>
          <a:bodyPr>
            <a:normAutofit/>
          </a:bodyPr>
          <a:lstStyle/>
          <a:p>
            <a:pPr fontAlgn="base"/>
            <a:r>
              <a:rPr lang="en-US" sz="1200" b="0" baseline="0" dirty="0" smtClean="0">
                <a:solidFill>
                  <a:schemeClr val="bg1"/>
                </a:solidFill>
              </a:rPr>
              <a:t>tart l</a:t>
            </a:r>
            <a:endParaRPr lang="en-US" b="0" dirty="0" smtClean="0"/>
          </a:p>
        </p:txBody>
      </p:sp>
    </p:spTree>
    <p:extLst>
      <p:ext uri="{BB962C8B-B14F-4D97-AF65-F5344CB8AC3E}">
        <p14:creationId xmlns:p14="http://schemas.microsoft.com/office/powerpoint/2010/main" val="1395551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baseline="0"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12</a:t>
            </a:fld>
            <a:endParaRPr lang="en-US"/>
          </a:p>
        </p:txBody>
      </p:sp>
    </p:spTree>
    <p:extLst>
      <p:ext uri="{BB962C8B-B14F-4D97-AF65-F5344CB8AC3E}">
        <p14:creationId xmlns:p14="http://schemas.microsoft.com/office/powerpoint/2010/main" val="3413262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13</a:t>
            </a:fld>
            <a:endParaRPr lang="en-US"/>
          </a:p>
        </p:txBody>
      </p:sp>
    </p:spTree>
    <p:extLst>
      <p:ext uri="{BB962C8B-B14F-4D97-AF65-F5344CB8AC3E}">
        <p14:creationId xmlns:p14="http://schemas.microsoft.com/office/powerpoint/2010/main" val="143150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14</a:t>
            </a:fld>
            <a:endParaRPr lang="en-US"/>
          </a:p>
        </p:txBody>
      </p:sp>
    </p:spTree>
    <p:extLst>
      <p:ext uri="{BB962C8B-B14F-4D97-AF65-F5344CB8AC3E}">
        <p14:creationId xmlns:p14="http://schemas.microsoft.com/office/powerpoint/2010/main" val="1344317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15</a:t>
            </a:fld>
            <a:endParaRPr lang="en-US"/>
          </a:p>
        </p:txBody>
      </p:sp>
    </p:spTree>
    <p:extLst>
      <p:ext uri="{BB962C8B-B14F-4D97-AF65-F5344CB8AC3E}">
        <p14:creationId xmlns:p14="http://schemas.microsoft.com/office/powerpoint/2010/main" val="2210359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normAutofit/>
          </a:bodyPr>
          <a:lstStyle/>
          <a:p>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16</a:t>
            </a:fld>
            <a:endParaRPr lang="en-US"/>
          </a:p>
        </p:txBody>
      </p:sp>
    </p:spTree>
    <p:extLst>
      <p:ext uri="{BB962C8B-B14F-4D97-AF65-F5344CB8AC3E}">
        <p14:creationId xmlns:p14="http://schemas.microsoft.com/office/powerpoint/2010/main" val="98727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normAutofit/>
          </a:bodyPr>
          <a:lstStyle/>
          <a:p>
            <a:endParaRPr lang="en-US" sz="1400" baseline="0" dirty="0" smtClean="0"/>
          </a:p>
          <a:p>
            <a:endParaRPr lang="en-US" sz="1400" baseline="0" dirty="0" smtClean="0"/>
          </a:p>
          <a:p>
            <a:endParaRPr lang="en-US" sz="1400" dirty="0" smtClean="0"/>
          </a:p>
          <a:p>
            <a:endParaRPr lang="en-US" dirty="0" smtClean="0">
              <a:latin typeface="Arial" charset="0"/>
            </a:endParaRPr>
          </a:p>
        </p:txBody>
      </p:sp>
    </p:spTree>
    <p:extLst>
      <p:ext uri="{BB962C8B-B14F-4D97-AF65-F5344CB8AC3E}">
        <p14:creationId xmlns:p14="http://schemas.microsoft.com/office/powerpoint/2010/main" val="3259983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18</a:t>
            </a:fld>
            <a:endParaRPr lang="en-US"/>
          </a:p>
        </p:txBody>
      </p:sp>
    </p:spTree>
    <p:extLst>
      <p:ext uri="{BB962C8B-B14F-4D97-AF65-F5344CB8AC3E}">
        <p14:creationId xmlns:p14="http://schemas.microsoft.com/office/powerpoint/2010/main" val="2871994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Tree>
    <p:extLst>
      <p:ext uri="{BB962C8B-B14F-4D97-AF65-F5344CB8AC3E}">
        <p14:creationId xmlns:p14="http://schemas.microsoft.com/office/powerpoint/2010/main" val="1279101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4"/>
          <p:cNvSpPr>
            <a:spLocks noGrp="1" noChangeArrowheads="1"/>
          </p:cNvSpPr>
          <p:nvPr>
            <p:ph type="body" idx="1"/>
          </p:nvPr>
        </p:nvSpPr>
        <p:spPr bwMode="auto">
          <a:noFill/>
        </p:spPr>
        <p:txBody>
          <a:bodyPr wrap="square" numCol="1" anchor="t" anchorCtr="0" compatLnSpc="1">
            <a:prstTxWarp prst="textNoShape">
              <a:avLst/>
            </a:prstTxWarp>
          </a:bodyPr>
          <a:lstStyle/>
          <a:p>
            <a:pPr marL="115888" indent="-115888" eaLnBrk="1" hangingPunct="1">
              <a:tabLst>
                <a:tab pos="558800" algn="l"/>
              </a:tabLst>
            </a:pPr>
            <a:endParaRPr lang="en-US" sz="1400" dirty="0" smtClean="0">
              <a:cs typeface="Arial" pitchFamily="34" charset="0"/>
            </a:endParaRPr>
          </a:p>
          <a:p>
            <a:pPr marL="558800" lvl="2" indent="-107950" eaLnBrk="1" hangingPunct="1">
              <a:spcBef>
                <a:spcPct val="0"/>
              </a:spcBef>
              <a:buFontTx/>
              <a:buNone/>
              <a:tabLst>
                <a:tab pos="558800" algn="l"/>
              </a:tabLst>
            </a:pPr>
            <a:endParaRPr lang="en-US" dirty="0" smtClean="0"/>
          </a:p>
        </p:txBody>
      </p:sp>
      <p:sp>
        <p:nvSpPr>
          <p:cNvPr id="440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68C7A1-1D56-46F5-AECD-D55BD88B00F0}" type="slidenum">
              <a:rPr lang="en-US" smtClean="0"/>
              <a:pPr fontAlgn="base">
                <a:spcBef>
                  <a:spcPct val="0"/>
                </a:spcBef>
                <a:spcAft>
                  <a:spcPct val="0"/>
                </a:spcAft>
                <a:defRPr/>
              </a:pPr>
              <a:t>2</a:t>
            </a:fld>
            <a:endParaRPr lang="en-US" smtClean="0"/>
          </a:p>
        </p:txBody>
      </p:sp>
    </p:spTree>
    <p:extLst>
      <p:ext uri="{BB962C8B-B14F-4D97-AF65-F5344CB8AC3E}">
        <p14:creationId xmlns:p14="http://schemas.microsoft.com/office/powerpoint/2010/main" val="1383920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987504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21</a:t>
            </a:fld>
            <a:endParaRPr lang="en-US"/>
          </a:p>
        </p:txBody>
      </p:sp>
    </p:spTree>
    <p:extLst>
      <p:ext uri="{BB962C8B-B14F-4D97-AF65-F5344CB8AC3E}">
        <p14:creationId xmlns:p14="http://schemas.microsoft.com/office/powerpoint/2010/main" val="3940471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1" name="Rectangle 2"/>
          <p:cNvSpPr>
            <a:spLocks noGrp="1" noRot="1" noChangeAspect="1" noChangeArrowheads="1" noTextEdit="1"/>
          </p:cNvSpPr>
          <p:nvPr>
            <p:ph type="sldImg"/>
          </p:nvPr>
        </p:nvSpPr>
        <p:spPr>
          <a:xfrm>
            <a:off x="1144588" y="684213"/>
            <a:ext cx="4570412" cy="3429000"/>
          </a:xfrm>
          <a:ln/>
        </p:spPr>
      </p:sp>
      <p:sp>
        <p:nvSpPr>
          <p:cNvPr id="301062" name="Rectangle 3"/>
          <p:cNvSpPr>
            <a:spLocks noGrp="1" noChangeArrowheads="1"/>
          </p:cNvSpPr>
          <p:nvPr>
            <p:ph type="body" idx="1"/>
          </p:nvPr>
        </p:nvSpPr>
        <p:spPr>
          <a:noFill/>
          <a:ln/>
        </p:spPr>
        <p:txBody>
          <a:bodyPr>
            <a:normAutofit/>
          </a:bodyPr>
          <a:lstStyle/>
          <a:p>
            <a:pPr marL="216233" marR="0" indent="-216233" algn="l" defTabSz="914400" rtl="0" eaLnBrk="1" fontAlgn="auto" latinLnBrk="0" hangingPunct="1">
              <a:lnSpc>
                <a:spcPct val="100000"/>
              </a:lnSpc>
              <a:spcBef>
                <a:spcPts val="0"/>
              </a:spcBef>
              <a:spcAft>
                <a:spcPts val="0"/>
              </a:spcAft>
              <a:buClrTx/>
              <a:buSzPct val="125000"/>
              <a:tabLst/>
              <a:defRPr/>
            </a:pPr>
            <a:endParaRPr lang="en-US" sz="1400" dirty="0" smtClean="0"/>
          </a:p>
          <a:p>
            <a:pPr marL="216233" indent="-216233">
              <a:buSzPct val="125000"/>
              <a:buFontTx/>
              <a:buChar char="•"/>
            </a:pPr>
            <a:endParaRPr lang="en-US" sz="1500" dirty="0">
              <a:latin typeface="Times New Roman" pitchFamily="18" charset="0"/>
            </a:endParaRPr>
          </a:p>
        </p:txBody>
      </p:sp>
    </p:spTree>
    <p:extLst>
      <p:ext uri="{BB962C8B-B14F-4D97-AF65-F5344CB8AC3E}">
        <p14:creationId xmlns:p14="http://schemas.microsoft.com/office/powerpoint/2010/main" val="1875594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23</a:t>
            </a:fld>
            <a:endParaRPr lang="en-US"/>
          </a:p>
        </p:txBody>
      </p:sp>
    </p:spTree>
    <p:extLst>
      <p:ext uri="{BB962C8B-B14F-4D97-AF65-F5344CB8AC3E}">
        <p14:creationId xmlns:p14="http://schemas.microsoft.com/office/powerpoint/2010/main" val="2059880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24</a:t>
            </a:fld>
            <a:endParaRPr lang="en-US"/>
          </a:p>
        </p:txBody>
      </p:sp>
    </p:spTree>
    <p:extLst>
      <p:ext uri="{BB962C8B-B14F-4D97-AF65-F5344CB8AC3E}">
        <p14:creationId xmlns:p14="http://schemas.microsoft.com/office/powerpoint/2010/main" val="240601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25</a:t>
            </a:fld>
            <a:endParaRPr lang="en-US"/>
          </a:p>
        </p:txBody>
      </p:sp>
    </p:spTree>
    <p:extLst>
      <p:ext uri="{BB962C8B-B14F-4D97-AF65-F5344CB8AC3E}">
        <p14:creationId xmlns:p14="http://schemas.microsoft.com/office/powerpoint/2010/main" val="18214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26</a:t>
            </a:fld>
            <a:endParaRPr lang="en-US"/>
          </a:p>
        </p:txBody>
      </p:sp>
    </p:spTree>
    <p:extLst>
      <p:ext uri="{BB962C8B-B14F-4D97-AF65-F5344CB8AC3E}">
        <p14:creationId xmlns:p14="http://schemas.microsoft.com/office/powerpoint/2010/main" val="4267527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419600"/>
            <a:ext cx="5486400" cy="411480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27</a:t>
            </a:fld>
            <a:endParaRPr lang="en-US"/>
          </a:p>
        </p:txBody>
      </p:sp>
    </p:spTree>
    <p:extLst>
      <p:ext uri="{BB962C8B-B14F-4D97-AF65-F5344CB8AC3E}">
        <p14:creationId xmlns:p14="http://schemas.microsoft.com/office/powerpoint/2010/main" val="3739690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28</a:t>
            </a:fld>
            <a:endParaRPr lang="en-US"/>
          </a:p>
        </p:txBody>
      </p:sp>
    </p:spTree>
    <p:extLst>
      <p:ext uri="{BB962C8B-B14F-4D97-AF65-F5344CB8AC3E}">
        <p14:creationId xmlns:p14="http://schemas.microsoft.com/office/powerpoint/2010/main" val="3330060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29</a:t>
            </a:fld>
            <a:endParaRPr lang="en-US"/>
          </a:p>
        </p:txBody>
      </p:sp>
    </p:spTree>
    <p:extLst>
      <p:ext uri="{BB962C8B-B14F-4D97-AF65-F5344CB8AC3E}">
        <p14:creationId xmlns:p14="http://schemas.microsoft.com/office/powerpoint/2010/main" val="234024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normAutofit/>
          </a:bodyPr>
          <a:lstStyle/>
          <a:p>
            <a:endParaRPr lang="en-US" sz="1400" dirty="0" smtClean="0"/>
          </a:p>
        </p:txBody>
      </p:sp>
    </p:spTree>
    <p:extLst>
      <p:ext uri="{BB962C8B-B14F-4D97-AF65-F5344CB8AC3E}">
        <p14:creationId xmlns:p14="http://schemas.microsoft.com/office/powerpoint/2010/main" val="265181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609600" y="4343400"/>
            <a:ext cx="5486400" cy="4114800"/>
          </a:xfrm>
          <a:noFill/>
          <a:ln/>
        </p:spPr>
        <p:txBody>
          <a:bodyPr/>
          <a:lstStyle/>
          <a:p>
            <a:endParaRPr lang="en-US" sz="1400" b="1" dirty="0" smtClean="0"/>
          </a:p>
          <a:p>
            <a:endParaRPr lang="en-US" dirty="0" smtClean="0"/>
          </a:p>
        </p:txBody>
      </p:sp>
    </p:spTree>
    <p:extLst>
      <p:ext uri="{BB962C8B-B14F-4D97-AF65-F5344CB8AC3E}">
        <p14:creationId xmlns:p14="http://schemas.microsoft.com/office/powerpoint/2010/main" val="1484160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2600" y="685800"/>
            <a:ext cx="3352800" cy="2514600"/>
          </a:xfrm>
        </p:spPr>
      </p:sp>
      <p:sp>
        <p:nvSpPr>
          <p:cNvPr id="3" name="Notes Placeholder 2"/>
          <p:cNvSpPr>
            <a:spLocks noGrp="1"/>
          </p:cNvSpPr>
          <p:nvPr>
            <p:ph type="body" idx="1"/>
          </p:nvPr>
        </p:nvSpPr>
        <p:spPr>
          <a:xfrm>
            <a:off x="685800" y="3429000"/>
            <a:ext cx="5486400" cy="5257800"/>
          </a:xfrm>
        </p:spPr>
        <p:txBody>
          <a:bodyPr>
            <a:normAutofit/>
          </a:bodyPr>
          <a:lstStyle/>
          <a:p>
            <a:endParaRPr lang="en-US" sz="1400" dirty="0" smtClean="0"/>
          </a:p>
          <a:p>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31</a:t>
            </a:fld>
            <a:endParaRPr lang="en-US"/>
          </a:p>
        </p:txBody>
      </p:sp>
    </p:spTree>
    <p:extLst>
      <p:ext uri="{BB962C8B-B14F-4D97-AF65-F5344CB8AC3E}">
        <p14:creationId xmlns:p14="http://schemas.microsoft.com/office/powerpoint/2010/main" val="1176102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32</a:t>
            </a:fld>
            <a:endParaRPr lang="en-US"/>
          </a:p>
        </p:txBody>
      </p:sp>
    </p:spTree>
    <p:extLst>
      <p:ext uri="{BB962C8B-B14F-4D97-AF65-F5344CB8AC3E}">
        <p14:creationId xmlns:p14="http://schemas.microsoft.com/office/powerpoint/2010/main" val="2156466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33</a:t>
            </a:fld>
            <a:endParaRPr lang="en-US"/>
          </a:p>
        </p:txBody>
      </p:sp>
    </p:spTree>
    <p:extLst>
      <p:ext uri="{BB962C8B-B14F-4D97-AF65-F5344CB8AC3E}">
        <p14:creationId xmlns:p14="http://schemas.microsoft.com/office/powerpoint/2010/main" val="2588042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endParaRPr lang="en-US" b="1"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34</a:t>
            </a:fld>
            <a:endParaRPr lang="en-US"/>
          </a:p>
        </p:txBody>
      </p:sp>
    </p:spTree>
    <p:extLst>
      <p:ext uri="{BB962C8B-B14F-4D97-AF65-F5344CB8AC3E}">
        <p14:creationId xmlns:p14="http://schemas.microsoft.com/office/powerpoint/2010/main" val="3208396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p:txBody>
      </p:sp>
      <p:sp>
        <p:nvSpPr>
          <p:cNvPr id="4" name="Slide Number Placeholder 3"/>
          <p:cNvSpPr>
            <a:spLocks noGrp="1"/>
          </p:cNvSpPr>
          <p:nvPr>
            <p:ph type="sldNum" sz="quarter" idx="10"/>
          </p:nvPr>
        </p:nvSpPr>
        <p:spPr/>
        <p:txBody>
          <a:bodyPr/>
          <a:lstStyle/>
          <a:p>
            <a:fld id="{F84B4B7B-12B4-4707-A059-A426EFA83349}" type="slidenum">
              <a:rPr lang="en-US" smtClean="0"/>
              <a:pPr/>
              <a:t>35</a:t>
            </a:fld>
            <a:endParaRPr lang="en-US"/>
          </a:p>
        </p:txBody>
      </p:sp>
    </p:spTree>
    <p:extLst>
      <p:ext uri="{BB962C8B-B14F-4D97-AF65-F5344CB8AC3E}">
        <p14:creationId xmlns:p14="http://schemas.microsoft.com/office/powerpoint/2010/main" val="3224915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endParaRPr lang="en-US" b="1"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36</a:t>
            </a:fld>
            <a:endParaRPr lang="en-US"/>
          </a:p>
        </p:txBody>
      </p:sp>
    </p:spTree>
    <p:extLst>
      <p:ext uri="{BB962C8B-B14F-4D97-AF65-F5344CB8AC3E}">
        <p14:creationId xmlns:p14="http://schemas.microsoft.com/office/powerpoint/2010/main" val="2505064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37</a:t>
            </a:fld>
            <a:endParaRPr lang="en-US"/>
          </a:p>
        </p:txBody>
      </p:sp>
    </p:spTree>
    <p:extLst>
      <p:ext uri="{BB962C8B-B14F-4D97-AF65-F5344CB8AC3E}">
        <p14:creationId xmlns:p14="http://schemas.microsoft.com/office/powerpoint/2010/main" val="612173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38</a:t>
            </a:fld>
            <a:endParaRPr lang="en-US"/>
          </a:p>
        </p:txBody>
      </p:sp>
    </p:spTree>
    <p:extLst>
      <p:ext uri="{BB962C8B-B14F-4D97-AF65-F5344CB8AC3E}">
        <p14:creationId xmlns:p14="http://schemas.microsoft.com/office/powerpoint/2010/main" val="218016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endParaRPr lang="en-US" sz="1400" dirty="0" smtClean="0"/>
          </a:p>
          <a:p>
            <a:endParaRPr lang="en-US" b="1"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39</a:t>
            </a:fld>
            <a:endParaRPr lang="en-US"/>
          </a:p>
        </p:txBody>
      </p:sp>
    </p:spTree>
    <p:extLst>
      <p:ext uri="{BB962C8B-B14F-4D97-AF65-F5344CB8AC3E}">
        <p14:creationId xmlns:p14="http://schemas.microsoft.com/office/powerpoint/2010/main" val="360002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106873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p:txBody>
      </p:sp>
      <p:sp>
        <p:nvSpPr>
          <p:cNvPr id="4" name="Slide Number Placeholder 3"/>
          <p:cNvSpPr>
            <a:spLocks noGrp="1"/>
          </p:cNvSpPr>
          <p:nvPr>
            <p:ph type="sldNum" sz="quarter" idx="10"/>
          </p:nvPr>
        </p:nvSpPr>
        <p:spPr/>
        <p:txBody>
          <a:bodyPr/>
          <a:lstStyle/>
          <a:p>
            <a:fld id="{F84B4B7B-12B4-4707-A059-A426EFA83349}" type="slidenum">
              <a:rPr lang="en-US" smtClean="0"/>
              <a:pPr/>
              <a:t>40</a:t>
            </a:fld>
            <a:endParaRPr lang="en-US"/>
          </a:p>
        </p:txBody>
      </p:sp>
    </p:spTree>
    <p:extLst>
      <p:ext uri="{BB962C8B-B14F-4D97-AF65-F5344CB8AC3E}">
        <p14:creationId xmlns:p14="http://schemas.microsoft.com/office/powerpoint/2010/main" val="432928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endParaRPr lang="en-US" sz="1400"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41</a:t>
            </a:fld>
            <a:endParaRPr lang="en-US"/>
          </a:p>
        </p:txBody>
      </p:sp>
    </p:spTree>
    <p:extLst>
      <p:ext uri="{BB962C8B-B14F-4D97-AF65-F5344CB8AC3E}">
        <p14:creationId xmlns:p14="http://schemas.microsoft.com/office/powerpoint/2010/main" val="1072230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endParaRPr lang="en-US" sz="1400" b="1" dirty="0" smtClean="0"/>
          </a:p>
        </p:txBody>
      </p:sp>
      <p:sp>
        <p:nvSpPr>
          <p:cNvPr id="4" name="Slide Number Placeholder 3"/>
          <p:cNvSpPr>
            <a:spLocks noGrp="1"/>
          </p:cNvSpPr>
          <p:nvPr>
            <p:ph type="sldNum" sz="quarter" idx="10"/>
          </p:nvPr>
        </p:nvSpPr>
        <p:spPr/>
        <p:txBody>
          <a:bodyPr/>
          <a:lstStyle/>
          <a:p>
            <a:fld id="{F84B4B7B-12B4-4707-A059-A426EFA83349}" type="slidenum">
              <a:rPr lang="en-US" smtClean="0"/>
              <a:pPr/>
              <a:t>42</a:t>
            </a:fld>
            <a:endParaRPr lang="en-US"/>
          </a:p>
        </p:txBody>
      </p:sp>
    </p:spTree>
    <p:extLst>
      <p:ext uri="{BB962C8B-B14F-4D97-AF65-F5344CB8AC3E}">
        <p14:creationId xmlns:p14="http://schemas.microsoft.com/office/powerpoint/2010/main" val="3471406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43</a:t>
            </a:fld>
            <a:endParaRPr lang="en-US"/>
          </a:p>
        </p:txBody>
      </p:sp>
    </p:spTree>
    <p:extLst>
      <p:ext uri="{BB962C8B-B14F-4D97-AF65-F5344CB8AC3E}">
        <p14:creationId xmlns:p14="http://schemas.microsoft.com/office/powerpoint/2010/main" val="693104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endParaRPr lang="en-US" sz="1400"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44</a:t>
            </a:fld>
            <a:endParaRPr lang="en-US"/>
          </a:p>
        </p:txBody>
      </p:sp>
    </p:spTree>
    <p:extLst>
      <p:ext uri="{BB962C8B-B14F-4D97-AF65-F5344CB8AC3E}">
        <p14:creationId xmlns:p14="http://schemas.microsoft.com/office/powerpoint/2010/main" val="1686549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endParaRPr lang="en-US" sz="1400" b="1"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45</a:t>
            </a:fld>
            <a:endParaRPr lang="en-US"/>
          </a:p>
        </p:txBody>
      </p:sp>
    </p:spTree>
    <p:extLst>
      <p:ext uri="{BB962C8B-B14F-4D97-AF65-F5344CB8AC3E}">
        <p14:creationId xmlns:p14="http://schemas.microsoft.com/office/powerpoint/2010/main" val="723517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a:p>
            <a:endParaRPr lang="en-US" sz="1400" dirty="0" smtClean="0"/>
          </a:p>
          <a:p>
            <a:endParaRPr lang="en-US" b="1"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46</a:t>
            </a:fld>
            <a:endParaRPr lang="en-US"/>
          </a:p>
        </p:txBody>
      </p:sp>
    </p:spTree>
    <p:extLst>
      <p:ext uri="{BB962C8B-B14F-4D97-AF65-F5344CB8AC3E}">
        <p14:creationId xmlns:p14="http://schemas.microsoft.com/office/powerpoint/2010/main" val="4048705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xfrm>
            <a:off x="1397000" y="685800"/>
            <a:ext cx="4064000" cy="3048000"/>
          </a:xfrm>
          <a:ln/>
        </p:spPr>
      </p:sp>
      <p:sp>
        <p:nvSpPr>
          <p:cNvPr id="304131" name="Notes Placeholder 2"/>
          <p:cNvSpPr>
            <a:spLocks noGrp="1"/>
          </p:cNvSpPr>
          <p:nvPr>
            <p:ph type="body" idx="1"/>
          </p:nvPr>
        </p:nvSpPr>
        <p:spPr>
          <a:xfrm>
            <a:off x="685800" y="3962400"/>
            <a:ext cx="5486400" cy="4495800"/>
          </a:xfrm>
          <a:noFill/>
          <a:ln/>
        </p:spPr>
        <p:txBody>
          <a:bodyPr>
            <a:normAutofit/>
          </a:bodyPr>
          <a:lstStyle/>
          <a:p>
            <a:endParaRPr lang="en-US" sz="1400" b="1" dirty="0" smtClean="0"/>
          </a:p>
          <a:p>
            <a:endParaRPr lang="en-US" b="1" dirty="0" smtClean="0">
              <a:latin typeface="Arial" pitchFamily="34" charset="0"/>
            </a:endParaRPr>
          </a:p>
        </p:txBody>
      </p:sp>
      <p:sp>
        <p:nvSpPr>
          <p:cNvPr id="304132" name="Slide Number Placeholder 3"/>
          <p:cNvSpPr>
            <a:spLocks noGrp="1"/>
          </p:cNvSpPr>
          <p:nvPr>
            <p:ph type="sldNum" sz="quarter" idx="5"/>
          </p:nvPr>
        </p:nvSpPr>
        <p:spPr>
          <a:noFill/>
        </p:spPr>
        <p:txBody>
          <a:bodyPr/>
          <a:lstStyle/>
          <a:p>
            <a:fld id="{5440C95D-7B0E-481E-8B0C-97F65B101DDD}" type="slidenum">
              <a:rPr lang="en-US" smtClean="0">
                <a:latin typeface="Arial" pitchFamily="34" charset="0"/>
              </a:rPr>
              <a:pPr/>
              <a:t>47</a:t>
            </a:fld>
            <a:endParaRPr lang="en-US" smtClean="0">
              <a:latin typeface="Arial" pitchFamily="34" charset="0"/>
            </a:endParaRPr>
          </a:p>
        </p:txBody>
      </p:sp>
    </p:spTree>
    <p:extLst>
      <p:ext uri="{BB962C8B-B14F-4D97-AF65-F5344CB8AC3E}">
        <p14:creationId xmlns:p14="http://schemas.microsoft.com/office/powerpoint/2010/main" val="18461192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smtClean="0"/>
          </a:p>
        </p:txBody>
      </p:sp>
      <p:sp>
        <p:nvSpPr>
          <p:cNvPr id="4" name="Slide Number Placeholder 3"/>
          <p:cNvSpPr>
            <a:spLocks noGrp="1"/>
          </p:cNvSpPr>
          <p:nvPr>
            <p:ph type="sldNum" sz="quarter" idx="10"/>
          </p:nvPr>
        </p:nvSpPr>
        <p:spPr/>
        <p:txBody>
          <a:bodyPr/>
          <a:lstStyle/>
          <a:p>
            <a:fld id="{F84B4B7B-12B4-4707-A059-A426EFA83349}" type="slidenum">
              <a:rPr lang="en-US" smtClean="0"/>
              <a:pPr/>
              <a:t>48</a:t>
            </a:fld>
            <a:endParaRPr lang="en-US"/>
          </a:p>
        </p:txBody>
      </p:sp>
    </p:spTree>
    <p:extLst>
      <p:ext uri="{BB962C8B-B14F-4D97-AF65-F5344CB8AC3E}">
        <p14:creationId xmlns:p14="http://schemas.microsoft.com/office/powerpoint/2010/main" val="2088400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49</a:t>
            </a:fld>
            <a:endParaRPr lang="en-US"/>
          </a:p>
        </p:txBody>
      </p:sp>
    </p:spTree>
    <p:extLst>
      <p:ext uri="{BB962C8B-B14F-4D97-AF65-F5344CB8AC3E}">
        <p14:creationId xmlns:p14="http://schemas.microsoft.com/office/powerpoint/2010/main" val="286703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5</a:t>
            </a:fld>
            <a:endParaRPr lang="en-US"/>
          </a:p>
        </p:txBody>
      </p:sp>
    </p:spTree>
    <p:extLst>
      <p:ext uri="{BB962C8B-B14F-4D97-AF65-F5344CB8AC3E}">
        <p14:creationId xmlns:p14="http://schemas.microsoft.com/office/powerpoint/2010/main" val="1362722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xfrm>
            <a:off x="533400" y="4419600"/>
            <a:ext cx="5943600" cy="2362200"/>
          </a:xfrm>
          <a:noFill/>
        </p:spPr>
        <p:txBody>
          <a:bodyPr wrap="square" numCol="1" anchor="t" anchorCtr="0" compatLnSpc="1">
            <a:prstTxWarp prst="textNoShape">
              <a:avLst/>
            </a:prstTxWarp>
            <a:normAutofit/>
          </a:bodyPr>
          <a:lstStyle/>
          <a:p>
            <a:endParaRPr lang="en-US" sz="1400" dirty="0" smtClean="0"/>
          </a:p>
        </p:txBody>
      </p:sp>
      <p:sp>
        <p:nvSpPr>
          <p:cNvPr id="4" name="Slide Number Placeholder 3"/>
          <p:cNvSpPr>
            <a:spLocks noGrp="1"/>
          </p:cNvSpPr>
          <p:nvPr>
            <p:ph type="sldNum" sz="quarter" idx="5"/>
          </p:nvPr>
        </p:nvSpPr>
        <p:spPr/>
        <p:txBody>
          <a:bodyPr/>
          <a:lstStyle/>
          <a:p>
            <a:pPr>
              <a:defRPr/>
            </a:pPr>
            <a:fld id="{903F70C7-3DC5-43F0-BE2E-5A0B0BD78D28}" type="slidenum">
              <a:rPr lang="en-US" smtClean="0"/>
              <a:pPr>
                <a:defRPr/>
              </a:pPr>
              <a:t>50</a:t>
            </a:fld>
            <a:endParaRPr lang="en-US"/>
          </a:p>
        </p:txBody>
      </p:sp>
    </p:spTree>
    <p:extLst>
      <p:ext uri="{BB962C8B-B14F-4D97-AF65-F5344CB8AC3E}">
        <p14:creationId xmlns:p14="http://schemas.microsoft.com/office/powerpoint/2010/main" val="2239164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51</a:t>
            </a:fld>
            <a:endParaRPr lang="en-US"/>
          </a:p>
        </p:txBody>
      </p:sp>
    </p:spTree>
    <p:extLst>
      <p:ext uri="{BB962C8B-B14F-4D97-AF65-F5344CB8AC3E}">
        <p14:creationId xmlns:p14="http://schemas.microsoft.com/office/powerpoint/2010/main" val="1485817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p:txBody>
          <a:bodyPr wrap="square" numCol="1" anchor="t" anchorCtr="0" compatLnSpc="1">
            <a:prstTxWarp prst="textNoShape">
              <a:avLst/>
            </a:prstTxWarp>
            <a:normAutofit/>
          </a:bodyPr>
          <a:lstStyle/>
          <a:p>
            <a:pPr eaLnBrk="1" hangingPunct="1">
              <a:spcBef>
                <a:spcPct val="0"/>
              </a:spcBef>
              <a:defRPr/>
            </a:pPr>
            <a:endParaRPr lang="en-US" dirty="0" smtClean="0"/>
          </a:p>
          <a:p>
            <a:pPr eaLnBrk="1" hangingPunct="1">
              <a:defRPr/>
            </a:pPr>
            <a:endParaRPr lang="en-US" dirty="0" smtClean="0"/>
          </a:p>
          <a:p>
            <a:pPr eaLnBrk="1" hangingPunct="1">
              <a:defRPr/>
            </a:pPr>
            <a:endParaRPr lang="en-US" dirty="0" smtClean="0"/>
          </a:p>
          <a:p>
            <a:pPr eaLnBrk="1" hangingPunct="1">
              <a:spcBef>
                <a:spcPct val="0"/>
              </a:spcBef>
              <a:defRPr/>
            </a:pPr>
            <a:r>
              <a:rPr lang="en-US" dirty="0" smtClean="0"/>
              <a:t>  </a:t>
            </a:r>
          </a:p>
        </p:txBody>
      </p:sp>
      <p:sp>
        <p:nvSpPr>
          <p:cNvPr id="245764"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fr-FR" smtClean="0"/>
              <a:t>Maine Type IV Situation Unit Leader</a:t>
            </a:r>
            <a:endParaRPr lang="en-US" smtClean="0"/>
          </a:p>
        </p:txBody>
      </p:sp>
      <p:sp>
        <p:nvSpPr>
          <p:cNvPr id="245765"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E04097-DA70-4B02-9970-3BB0007F32AC}" type="slidenum">
              <a:rPr lang="en-US" smtClean="0"/>
              <a:pPr fontAlgn="base">
                <a:spcBef>
                  <a:spcPct val="0"/>
                </a:spcBef>
                <a:spcAft>
                  <a:spcPct val="0"/>
                </a:spcAft>
                <a:defRPr/>
              </a:pPr>
              <a:t>52</a:t>
            </a:fld>
            <a:endParaRPr lang="en-US" smtClean="0"/>
          </a:p>
        </p:txBody>
      </p:sp>
    </p:spTree>
    <p:extLst>
      <p:ext uri="{BB962C8B-B14F-4D97-AF65-F5344CB8AC3E}">
        <p14:creationId xmlns:p14="http://schemas.microsoft.com/office/powerpoint/2010/main" val="6286469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02CB411B-743C-426D-8AE5-99F41BEFF388}" type="slidenum">
              <a:rPr lang="en-US" smtClean="0"/>
              <a:pPr/>
              <a:t>53</a:t>
            </a:fld>
            <a:endParaRPr lang="en-US" smtClean="0"/>
          </a:p>
        </p:txBody>
      </p:sp>
      <p:sp>
        <p:nvSpPr>
          <p:cNvPr id="391171" name="Rectangle 2"/>
          <p:cNvSpPr>
            <a:spLocks noGrp="1" noRot="1" noChangeAspect="1" noChangeArrowheads="1" noTextEdit="1"/>
          </p:cNvSpPr>
          <p:nvPr>
            <p:ph type="sldImg"/>
          </p:nvPr>
        </p:nvSpPr>
        <p:spPr>
          <a:xfrm>
            <a:off x="1879600" y="685800"/>
            <a:ext cx="3251200" cy="2438400"/>
          </a:xfrm>
          <a:ln/>
        </p:spPr>
      </p:sp>
      <p:sp>
        <p:nvSpPr>
          <p:cNvPr id="391172" name="Rectangle 3"/>
          <p:cNvSpPr>
            <a:spLocks noGrp="1" noChangeArrowheads="1"/>
          </p:cNvSpPr>
          <p:nvPr>
            <p:ph type="body" idx="1"/>
          </p:nvPr>
        </p:nvSpPr>
        <p:spPr>
          <a:xfrm>
            <a:off x="762000" y="3352800"/>
            <a:ext cx="5486400" cy="4724400"/>
          </a:xfrm>
          <a:noFill/>
          <a:ln/>
        </p:spPr>
        <p:txBody>
          <a:bodyPr>
            <a:noAutofit/>
          </a:bodyPr>
          <a:lstStyle/>
          <a:p>
            <a:endParaRPr lang="en-US" sz="1100" dirty="0" smtClean="0"/>
          </a:p>
          <a:p>
            <a:endParaRPr lang="en-US" sz="1100" dirty="0" smtClean="0"/>
          </a:p>
          <a:p>
            <a:r>
              <a:rPr lang="en-US" sz="1100" dirty="0"/>
              <a:t> </a:t>
            </a:r>
            <a:endParaRPr lang="en-US" sz="1100" dirty="0" smtClean="0">
              <a:ea typeface="Gulim" pitchFamily="34" charset="-127"/>
            </a:endParaRPr>
          </a:p>
        </p:txBody>
      </p:sp>
    </p:spTree>
    <p:extLst>
      <p:ext uri="{BB962C8B-B14F-4D97-AF65-F5344CB8AC3E}">
        <p14:creationId xmlns:p14="http://schemas.microsoft.com/office/powerpoint/2010/main" val="1864767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p>
        </p:txBody>
      </p:sp>
      <p:sp>
        <p:nvSpPr>
          <p:cNvPr id="4" name="Slide Number Placeholder 3"/>
          <p:cNvSpPr>
            <a:spLocks noGrp="1"/>
          </p:cNvSpPr>
          <p:nvPr>
            <p:ph type="sldNum" sz="quarter" idx="10"/>
          </p:nvPr>
        </p:nvSpPr>
        <p:spPr/>
        <p:txBody>
          <a:bodyPr/>
          <a:lstStyle/>
          <a:p>
            <a:fld id="{F84B4B7B-12B4-4707-A059-A426EFA83349}" type="slidenum">
              <a:rPr lang="en-US" smtClean="0"/>
              <a:pPr/>
              <a:t>54</a:t>
            </a:fld>
            <a:endParaRPr lang="en-US"/>
          </a:p>
        </p:txBody>
      </p:sp>
    </p:spTree>
    <p:extLst>
      <p:ext uri="{BB962C8B-B14F-4D97-AF65-F5344CB8AC3E}">
        <p14:creationId xmlns:p14="http://schemas.microsoft.com/office/powerpoint/2010/main" val="7257433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267200"/>
            <a:ext cx="5486400" cy="4114800"/>
          </a:xfrm>
        </p:spPr>
        <p:txBody>
          <a:bodyPr>
            <a:normAutofit/>
          </a:bodyPr>
          <a:lstStyle/>
          <a:p>
            <a:r>
              <a:rPr lang="en-US" sz="1400" dirty="0" smtClean="0"/>
              <a:t> </a:t>
            </a:r>
          </a:p>
        </p:txBody>
      </p:sp>
      <p:sp>
        <p:nvSpPr>
          <p:cNvPr id="4" name="Slide Number Placeholder 3"/>
          <p:cNvSpPr>
            <a:spLocks noGrp="1"/>
          </p:cNvSpPr>
          <p:nvPr>
            <p:ph type="sldNum" sz="quarter" idx="10"/>
          </p:nvPr>
        </p:nvSpPr>
        <p:spPr/>
        <p:txBody>
          <a:bodyPr/>
          <a:lstStyle/>
          <a:p>
            <a:fld id="{F84B4B7B-12B4-4707-A059-A426EFA83349}" type="slidenum">
              <a:rPr lang="en-US" smtClean="0"/>
              <a:pPr/>
              <a:t>55</a:t>
            </a:fld>
            <a:endParaRPr lang="en-US"/>
          </a:p>
        </p:txBody>
      </p:sp>
    </p:spTree>
    <p:extLst>
      <p:ext uri="{BB962C8B-B14F-4D97-AF65-F5344CB8AC3E}">
        <p14:creationId xmlns:p14="http://schemas.microsoft.com/office/powerpoint/2010/main" val="803501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smtClean="0"/>
          </a:p>
          <a:p>
            <a:endParaRPr lang="en-US" sz="1400" baseline="0" dirty="0" smtClean="0"/>
          </a:p>
        </p:txBody>
      </p:sp>
      <p:sp>
        <p:nvSpPr>
          <p:cNvPr id="4" name="Slide Number Placeholder 3"/>
          <p:cNvSpPr>
            <a:spLocks noGrp="1"/>
          </p:cNvSpPr>
          <p:nvPr>
            <p:ph type="sldNum" sz="quarter" idx="10"/>
          </p:nvPr>
        </p:nvSpPr>
        <p:spPr/>
        <p:txBody>
          <a:bodyPr/>
          <a:lstStyle/>
          <a:p>
            <a:fld id="{F84B4B7B-12B4-4707-A059-A426EFA83349}" type="slidenum">
              <a:rPr lang="en-US" smtClean="0"/>
              <a:pPr/>
              <a:t>56</a:t>
            </a:fld>
            <a:endParaRPr lang="en-US"/>
          </a:p>
        </p:txBody>
      </p:sp>
    </p:spTree>
    <p:extLst>
      <p:ext uri="{BB962C8B-B14F-4D97-AF65-F5344CB8AC3E}">
        <p14:creationId xmlns:p14="http://schemas.microsoft.com/office/powerpoint/2010/main" val="36853321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57</a:t>
            </a:fld>
            <a:endParaRPr lang="en-US"/>
          </a:p>
        </p:txBody>
      </p:sp>
    </p:spTree>
    <p:extLst>
      <p:ext uri="{BB962C8B-B14F-4D97-AF65-F5344CB8AC3E}">
        <p14:creationId xmlns:p14="http://schemas.microsoft.com/office/powerpoint/2010/main" val="39278096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84B4B7B-12B4-4707-A059-A426EFA83349}" type="slidenum">
              <a:rPr lang="en-US" smtClean="0"/>
              <a:pPr/>
              <a:t>58</a:t>
            </a:fld>
            <a:endParaRPr lang="en-US"/>
          </a:p>
        </p:txBody>
      </p:sp>
    </p:spTree>
    <p:extLst>
      <p:ext uri="{BB962C8B-B14F-4D97-AF65-F5344CB8AC3E}">
        <p14:creationId xmlns:p14="http://schemas.microsoft.com/office/powerpoint/2010/main" val="1859046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normAutofit/>
          </a:bodyPr>
          <a:lstStyle/>
          <a:p>
            <a:endParaRPr lang="en-US" sz="1400" b="1" dirty="0" smtClean="0"/>
          </a:p>
        </p:txBody>
      </p:sp>
    </p:spTree>
    <p:extLst>
      <p:ext uri="{BB962C8B-B14F-4D97-AF65-F5344CB8AC3E}">
        <p14:creationId xmlns:p14="http://schemas.microsoft.com/office/powerpoint/2010/main" val="930230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xfrm>
            <a:off x="304800" y="4343400"/>
            <a:ext cx="6072188" cy="4343702"/>
          </a:xfrm>
          <a:noFill/>
        </p:spPr>
        <p:txBody>
          <a:bodyPr wrap="square" numCol="1" anchor="t" anchorCtr="0" compatLnSpc="1">
            <a:prstTxWarp prst="textNoShape">
              <a:avLst/>
            </a:prstTxWarp>
            <a:normAutofit/>
          </a:bodyPr>
          <a:lstStyle/>
          <a:p>
            <a:pPr defTabSz="903973">
              <a:spcBef>
                <a:spcPct val="0"/>
              </a:spcBef>
            </a:pPr>
            <a:endParaRPr lang="en-US" dirty="0" smtClean="0">
              <a:latin typeface="Arial" charset="0"/>
              <a:cs typeface="Arial" charset="0"/>
            </a:endParaRPr>
          </a:p>
          <a:p>
            <a:pPr defTabSz="903973">
              <a:spcBef>
                <a:spcPct val="0"/>
              </a:spcBef>
            </a:pPr>
            <a:endParaRPr dirty="0" smtClean="0">
              <a:latin typeface="Arial" charset="0"/>
              <a:cs typeface="Arial" charset="0"/>
            </a:endParaRPr>
          </a:p>
        </p:txBody>
      </p:sp>
    </p:spTree>
    <p:extLst>
      <p:ext uri="{BB962C8B-B14F-4D97-AF65-F5344CB8AC3E}">
        <p14:creationId xmlns:p14="http://schemas.microsoft.com/office/powerpoint/2010/main" val="23925915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343400"/>
            <a:ext cx="5486400" cy="4114800"/>
          </a:xfrm>
        </p:spPr>
        <p:txBody>
          <a:bodyPr>
            <a:normAutofit/>
          </a:bodyPr>
          <a:lstStyle/>
          <a:p>
            <a:endParaRPr lang="en-US" sz="1400" b="1"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60</a:t>
            </a:fld>
            <a:endParaRPr lang="en-US"/>
          </a:p>
        </p:txBody>
      </p:sp>
    </p:spTree>
    <p:extLst>
      <p:ext uri="{BB962C8B-B14F-4D97-AF65-F5344CB8AC3E}">
        <p14:creationId xmlns:p14="http://schemas.microsoft.com/office/powerpoint/2010/main" val="25724563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charset="0"/>
              <a:cs typeface="Arial" charset="0"/>
            </a:endParaRPr>
          </a:p>
        </p:txBody>
      </p:sp>
      <p:sp>
        <p:nvSpPr>
          <p:cNvPr id="137220" name="Slide Number Placeholder 3"/>
          <p:cNvSpPr>
            <a:spLocks noGrp="1"/>
          </p:cNvSpPr>
          <p:nvPr>
            <p:ph type="sldNum" sz="quarter" idx="5"/>
          </p:nvPr>
        </p:nvSpPr>
        <p:spPr bwMode="auto">
          <a:noFill/>
          <a:ln>
            <a:miter lim="800000"/>
            <a:headEnd/>
            <a:tailEnd/>
          </a:ln>
        </p:spPr>
        <p:txBody>
          <a:bodyPr vert="horz" wrap="square" numCol="1" anchor="t" anchorCtr="0" compatLnSpc="1">
            <a:prstTxWarp prst="textNoShape">
              <a:avLst/>
            </a:prstTxWarp>
          </a:bodyPr>
          <a:lstStyle/>
          <a:p>
            <a:r>
              <a:rPr lang="en-US" smtClean="0">
                <a:solidFill>
                  <a:srgbClr val="000000"/>
                </a:solidFill>
                <a:latin typeface="Arial" charset="0"/>
                <a:cs typeface="Arial" charset="0"/>
              </a:rPr>
              <a:t>Page </a:t>
            </a:r>
            <a:fld id="{997CE109-4E7F-4438-8261-3C0B30862803}" type="slidenum">
              <a:rPr lang="en-US" smtClean="0">
                <a:solidFill>
                  <a:srgbClr val="000000"/>
                </a:solidFill>
                <a:latin typeface="Arial" charset="0"/>
                <a:cs typeface="Arial" charset="0"/>
              </a:rPr>
              <a:pPr/>
              <a:t>61</a:t>
            </a:fld>
            <a:endParaRPr lang="en-US" smtClean="0">
              <a:solidFill>
                <a:srgbClr val="000000"/>
              </a:solidFill>
              <a:latin typeface="Arial" charset="0"/>
              <a:cs typeface="Arial" charset="0"/>
            </a:endParaRPr>
          </a:p>
        </p:txBody>
      </p:sp>
    </p:spTree>
    <p:extLst>
      <p:ext uri="{BB962C8B-B14F-4D97-AF65-F5344CB8AC3E}">
        <p14:creationId xmlns:p14="http://schemas.microsoft.com/office/powerpoint/2010/main" val="24653450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bwMode="auto">
          <a:xfrm>
            <a:off x="1219200" y="685800"/>
            <a:ext cx="4552950" cy="3416300"/>
          </a:xfrm>
          <a:noFill/>
          <a:ln>
            <a:solidFill>
              <a:srgbClr val="000000"/>
            </a:solidFill>
            <a:miter lim="800000"/>
            <a:headEnd/>
            <a:tailEnd/>
          </a:ln>
        </p:spPr>
      </p:sp>
      <p:sp>
        <p:nvSpPr>
          <p:cNvPr id="87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0901"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F1A34F-6CDD-474F-973B-E21650D20CCB}" type="slidenum">
              <a:rPr lang="en-US" smtClean="0"/>
              <a:pPr fontAlgn="base">
                <a:spcBef>
                  <a:spcPct val="0"/>
                </a:spcBef>
                <a:spcAft>
                  <a:spcPct val="0"/>
                </a:spcAft>
                <a:defRPr/>
              </a:pPr>
              <a:t>62</a:t>
            </a:fld>
            <a:endParaRPr lang="en-US" smtClean="0"/>
          </a:p>
        </p:txBody>
      </p:sp>
    </p:spTree>
    <p:extLst>
      <p:ext uri="{BB962C8B-B14F-4D97-AF65-F5344CB8AC3E}">
        <p14:creationId xmlns:p14="http://schemas.microsoft.com/office/powerpoint/2010/main" val="2878075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4" name="Notes Placeholder 3"/>
          <p:cNvSpPr>
            <a:spLocks noGrp="1"/>
          </p:cNvSpPr>
          <p:nvPr>
            <p:ph type="body" idx="1"/>
          </p:nvPr>
        </p:nvSpPr>
        <p:spPr>
          <a:xfrm>
            <a:off x="533400" y="4495800"/>
            <a:ext cx="5486400" cy="4114800"/>
          </a:xfrm>
        </p:spPr>
        <p:txBody>
          <a:bodyPr>
            <a:normAutofit/>
          </a:bodyPr>
          <a:lstStyle/>
          <a:p>
            <a:endParaRPr lang="en-US" dirty="0"/>
          </a:p>
        </p:txBody>
      </p:sp>
    </p:spTree>
    <p:extLst>
      <p:ext uri="{BB962C8B-B14F-4D97-AF65-F5344CB8AC3E}">
        <p14:creationId xmlns:p14="http://schemas.microsoft.com/office/powerpoint/2010/main" val="3745759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84B4B7B-12B4-4707-A059-A426EFA83349}" type="slidenum">
              <a:rPr lang="en-US" smtClean="0"/>
              <a:pPr/>
              <a:t>8</a:t>
            </a:fld>
            <a:endParaRPr lang="en-US"/>
          </a:p>
        </p:txBody>
      </p:sp>
    </p:spTree>
    <p:extLst>
      <p:ext uri="{BB962C8B-B14F-4D97-AF65-F5344CB8AC3E}">
        <p14:creationId xmlns:p14="http://schemas.microsoft.com/office/powerpoint/2010/main" val="287327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sz="1400" dirty="0"/>
          </a:p>
        </p:txBody>
      </p:sp>
      <p:sp>
        <p:nvSpPr>
          <p:cNvPr id="4" name="Slide Number Placeholder 3"/>
          <p:cNvSpPr>
            <a:spLocks noGrp="1"/>
          </p:cNvSpPr>
          <p:nvPr>
            <p:ph type="sldNum" sz="quarter" idx="10"/>
          </p:nvPr>
        </p:nvSpPr>
        <p:spPr/>
        <p:txBody>
          <a:bodyPr/>
          <a:lstStyle/>
          <a:p>
            <a:fld id="{F84B4B7B-12B4-4707-A059-A426EFA83349}" type="slidenum">
              <a:rPr lang="en-US" smtClean="0"/>
              <a:pPr/>
              <a:t>9</a:t>
            </a:fld>
            <a:endParaRPr lang="en-US"/>
          </a:p>
        </p:txBody>
      </p:sp>
    </p:spTree>
    <p:extLst>
      <p:ext uri="{BB962C8B-B14F-4D97-AF65-F5344CB8AC3E}">
        <p14:creationId xmlns:p14="http://schemas.microsoft.com/office/powerpoint/2010/main" val="3581129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9E403596-1BC3-4735-A48C-E10E414CEA46}" type="datetime1">
              <a:rPr lang="en-US" smtClean="0"/>
              <a:pPr/>
              <a:t>12/29/2015</a:t>
            </a:fld>
            <a:endParaRPr lang="en-US"/>
          </a:p>
        </p:txBody>
      </p:sp>
      <p:sp>
        <p:nvSpPr>
          <p:cNvPr id="16" name="Slide Number Placeholder 15"/>
          <p:cNvSpPr>
            <a:spLocks noGrp="1"/>
          </p:cNvSpPr>
          <p:nvPr>
            <p:ph type="sldNum" sz="quarter" idx="11"/>
          </p:nvPr>
        </p:nvSpPr>
        <p:spPr/>
        <p:txBody>
          <a:bodyPr/>
          <a:lstStyle/>
          <a:p>
            <a:fld id="{54AAFEE7-BF69-4159-98DD-436CF04F3224}"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C7D04F-5B3C-41B4-A439-09A3C653418E}" type="datetime1">
              <a:rPr lang="en-US" smtClean="0"/>
              <a:pPr/>
              <a:t>12/29/2015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AFEE7-BF69-4159-98DD-436CF04F32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013C38-A92E-4494-9B0D-1686DC5219C5}" type="datetime1">
              <a:rPr lang="en-US" smtClean="0"/>
              <a:pPr/>
              <a:t>12/29/2015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AFEE7-BF69-4159-98DD-436CF04F32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A5918AD-52FE-4C29-AC1B-2F671F716E56}" type="datetime1">
              <a:rPr lang="en-US" smtClean="0"/>
              <a:pPr/>
              <a:t>12/29/2015</a:t>
            </a:fld>
            <a:endParaRPr lang="en-US"/>
          </a:p>
        </p:txBody>
      </p:sp>
      <p:sp>
        <p:nvSpPr>
          <p:cNvPr id="15" name="Slide Number Placeholder 14"/>
          <p:cNvSpPr>
            <a:spLocks noGrp="1"/>
          </p:cNvSpPr>
          <p:nvPr>
            <p:ph type="sldNum" sz="quarter" idx="15"/>
          </p:nvPr>
        </p:nvSpPr>
        <p:spPr/>
        <p:txBody>
          <a:bodyPr/>
          <a:lstStyle>
            <a:lvl1pPr algn="ctr">
              <a:defRPr/>
            </a:lvl1pPr>
          </a:lstStyle>
          <a:p>
            <a:fld id="{54AAFEE7-BF69-4159-98DD-436CF04F3224}"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DF0565C-B8A6-44F9-9EAF-6FE04305D831}" type="datetime1">
              <a:rPr lang="en-US" smtClean="0"/>
              <a:pPr/>
              <a:t>12/29/2015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AFEE7-BF69-4159-98DD-436CF04F3224}"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62000" y="1295400"/>
            <a:ext cx="8077200" cy="0"/>
          </a:xfrm>
          <a:prstGeom prst="line">
            <a:avLst/>
          </a:prstGeom>
          <a:ln>
            <a:solidFill>
              <a:schemeClr val="tx1"/>
            </a:solidFill>
          </a:ln>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025D81B-E503-4048-99A6-F2A4A663D644}" type="datetime1">
              <a:rPr lang="en-US" smtClean="0"/>
              <a:pPr/>
              <a:t>12/29/2015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AFEE7-BF69-4159-98DD-436CF04F3224}"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54AAFEE7-BF69-4159-98DD-436CF04F3224}"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24E32332-F495-4ED2-BD54-729A7F89E73B}" type="datetime1">
              <a:rPr lang="en-US" smtClean="0"/>
              <a:pPr/>
              <a:t>12/29/2015</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EA8D9FB-5803-49CD-B117-4F61271EA7B1}" type="datetime1">
              <a:rPr lang="en-US" smtClean="0"/>
              <a:pPr/>
              <a:t>12/29/2015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AAFEE7-BF69-4159-98DD-436CF04F3224}"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5F7566-D02B-470B-8340-46A4569EE430}" type="datetime1">
              <a:rPr lang="en-US" smtClean="0"/>
              <a:pPr/>
              <a:t>12/29/2015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AAFEE7-BF69-4159-98DD-436CF04F32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67DFDB97-830B-46CB-B18E-2D67EEAE7882}" type="datetime1">
              <a:rPr lang="en-US" smtClean="0"/>
              <a:pPr/>
              <a:t>12/29/2015</a:t>
            </a:fld>
            <a:endParaRPr lang="en-US"/>
          </a:p>
        </p:txBody>
      </p:sp>
      <p:sp>
        <p:nvSpPr>
          <p:cNvPr id="9" name="Slide Number Placeholder 8"/>
          <p:cNvSpPr>
            <a:spLocks noGrp="1"/>
          </p:cNvSpPr>
          <p:nvPr>
            <p:ph type="sldNum" sz="quarter" idx="15"/>
          </p:nvPr>
        </p:nvSpPr>
        <p:spPr/>
        <p:txBody>
          <a:bodyPr/>
          <a:lstStyle/>
          <a:p>
            <a:fld id="{54AAFEE7-BF69-4159-98DD-436CF04F3224}"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82B79483-D66C-46F9-AE41-73F241B19A4F}" type="datetime1">
              <a:rPr lang="en-US" smtClean="0"/>
              <a:pPr/>
              <a:t>12/29/2015</a:t>
            </a:fld>
            <a:endParaRPr lang="en-US"/>
          </a:p>
        </p:txBody>
      </p:sp>
      <p:sp>
        <p:nvSpPr>
          <p:cNvPr id="9" name="Slide Number Placeholder 8"/>
          <p:cNvSpPr>
            <a:spLocks noGrp="1"/>
          </p:cNvSpPr>
          <p:nvPr>
            <p:ph type="sldNum" sz="quarter" idx="11"/>
          </p:nvPr>
        </p:nvSpPr>
        <p:spPr/>
        <p:txBody>
          <a:bodyPr/>
          <a:lstStyle/>
          <a:p>
            <a:fld id="{54AAFEE7-BF69-4159-98DD-436CF04F3224}"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929B0C37-C09B-4F1C-86C9-0E305F310BE5}" type="datetime1">
              <a:rPr lang="en-US" smtClean="0"/>
              <a:pPr/>
              <a:t>12/29/2015</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54AAFEE7-BF69-4159-98DD-436CF04F3224}"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Forms"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62.png"/><Relationship Id="rId5" Type="http://schemas.openxmlformats.org/officeDocument/2006/relationships/oleObject" Target="../embeddings/oleObject1.bin"/><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67.jpeg"/><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79.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2028825"/>
          </a:xfrm>
          <a:prstGeom prst="rect">
            <a:avLst/>
          </a:prstGeom>
          <a:solidFill>
            <a:srgbClr val="464138"/>
          </a:solidFill>
          <a:ln w="9525">
            <a:solidFill>
              <a:srgbClr val="000000"/>
            </a:solidFill>
            <a:miter lim="800000"/>
            <a:headEnd/>
            <a:tailEnd/>
          </a:ln>
        </p:spPr>
        <p:txBody>
          <a:bodyPr wrap="none" anchor="ctr"/>
          <a:lstStyle/>
          <a:p>
            <a:endParaRPr lang="en-US">
              <a:latin typeface="Calibri" pitchFamily="34" charset="0"/>
            </a:endParaRPr>
          </a:p>
        </p:txBody>
      </p:sp>
      <p:sp>
        <p:nvSpPr>
          <p:cNvPr id="6147" name="Rectangle 3"/>
          <p:cNvSpPr>
            <a:spLocks noChangeArrowheads="1"/>
          </p:cNvSpPr>
          <p:nvPr/>
        </p:nvSpPr>
        <p:spPr bwMode="auto">
          <a:xfrm>
            <a:off x="0" y="4267200"/>
            <a:ext cx="9144000" cy="2667000"/>
          </a:xfrm>
          <a:prstGeom prst="rect">
            <a:avLst/>
          </a:prstGeom>
          <a:solidFill>
            <a:srgbClr val="464138"/>
          </a:solidFill>
          <a:ln w="9525">
            <a:solidFill>
              <a:srgbClr val="000000"/>
            </a:solidFill>
            <a:miter lim="800000"/>
            <a:headEnd/>
            <a:tailEnd/>
          </a:ln>
        </p:spPr>
        <p:txBody>
          <a:bodyPr wrap="none" anchor="ctr"/>
          <a:lstStyle/>
          <a:p>
            <a:endParaRPr lang="en-US">
              <a:latin typeface="Calibri" pitchFamily="34" charset="0"/>
            </a:endParaRPr>
          </a:p>
        </p:txBody>
      </p:sp>
      <p:sp>
        <p:nvSpPr>
          <p:cNvPr id="6148" name="Rectangle 4" descr="30%"/>
          <p:cNvSpPr>
            <a:spLocks noChangeArrowheads="1"/>
          </p:cNvSpPr>
          <p:nvPr/>
        </p:nvSpPr>
        <p:spPr bwMode="auto">
          <a:xfrm>
            <a:off x="0" y="2133600"/>
            <a:ext cx="9140825" cy="1524000"/>
          </a:xfrm>
          <a:prstGeom prst="rect">
            <a:avLst/>
          </a:prstGeom>
          <a:pattFill prst="pct30">
            <a:fgClr>
              <a:srgbClr val="C0C0C0">
                <a:alpha val="50195"/>
              </a:srgbClr>
            </a:fgClr>
            <a:bgClr>
              <a:srgbClr val="969696">
                <a:alpha val="50195"/>
              </a:srgbClr>
            </a:bgClr>
          </a:pattFill>
          <a:ln w="9525">
            <a:noFill/>
            <a:miter lim="800000"/>
            <a:headEnd/>
            <a:tailEnd/>
          </a:ln>
        </p:spPr>
        <p:txBody>
          <a:bodyPr wrap="none" anchor="ctr"/>
          <a:lstStyle/>
          <a:p>
            <a:endParaRPr lang="en-US">
              <a:latin typeface="Calibri" pitchFamily="34" charset="0"/>
            </a:endParaRPr>
          </a:p>
        </p:txBody>
      </p:sp>
      <p:sp>
        <p:nvSpPr>
          <p:cNvPr id="6149" name="Rectangle 5"/>
          <p:cNvSpPr>
            <a:spLocks noChangeArrowheads="1"/>
          </p:cNvSpPr>
          <p:nvPr/>
        </p:nvSpPr>
        <p:spPr bwMode="auto">
          <a:xfrm>
            <a:off x="0" y="2133600"/>
            <a:ext cx="9144000" cy="1524000"/>
          </a:xfrm>
          <a:prstGeom prst="rect">
            <a:avLst/>
          </a:prstGeom>
          <a:gradFill rotWithShape="1">
            <a:gsLst>
              <a:gs pos="0">
                <a:srgbClr val="FF9900"/>
              </a:gs>
              <a:gs pos="100000">
                <a:srgbClr val="FF9900">
                  <a:alpha val="45000"/>
                </a:srgbClr>
              </a:gs>
            </a:gsLst>
            <a:lin ang="0" scaled="1"/>
          </a:gradFill>
          <a:ln w="9525">
            <a:noFill/>
            <a:miter lim="800000"/>
            <a:headEnd/>
            <a:tailEnd/>
          </a:ln>
        </p:spPr>
        <p:txBody>
          <a:bodyPr wrap="none" anchor="ctr"/>
          <a:lstStyle/>
          <a:p>
            <a:endParaRPr lang="en-US">
              <a:latin typeface="Calibri" pitchFamily="34" charset="0"/>
            </a:endParaRPr>
          </a:p>
        </p:txBody>
      </p:sp>
      <p:sp>
        <p:nvSpPr>
          <p:cNvPr id="34822" name="Text Box 6"/>
          <p:cNvSpPr txBox="1">
            <a:spLocks noChangeArrowheads="1"/>
          </p:cNvSpPr>
          <p:nvPr/>
        </p:nvSpPr>
        <p:spPr bwMode="auto">
          <a:xfrm>
            <a:off x="152400" y="2154238"/>
            <a:ext cx="7391400" cy="3123932"/>
          </a:xfrm>
          <a:prstGeom prst="rect">
            <a:avLst/>
          </a:prstGeom>
          <a:noFill/>
          <a:ln w="9525">
            <a:noFill/>
            <a:miter lim="800000"/>
            <a:headEnd/>
            <a:tailEnd/>
          </a:ln>
          <a:effectLst/>
        </p:spPr>
        <p:txBody>
          <a:bodyPr wrap="square">
            <a:spAutoFit/>
          </a:bodyPr>
          <a:lstStyle/>
          <a:p>
            <a:pPr fontAlgn="auto">
              <a:spcBef>
                <a:spcPct val="50000"/>
              </a:spcBef>
              <a:spcAft>
                <a:spcPts val="0"/>
              </a:spcAft>
              <a:defRPr/>
            </a:pPr>
            <a:r>
              <a:rPr lang="en-US" sz="3600" b="1" i="1" dirty="0">
                <a:solidFill>
                  <a:srgbClr val="333333"/>
                </a:solidFill>
                <a:effectLst>
                  <a:outerShdw blurRad="38100" dist="38100" dir="2700000" algn="tl">
                    <a:srgbClr val="C0C0C0"/>
                  </a:outerShdw>
                </a:effectLst>
                <a:latin typeface="Tahoma" pitchFamily="34" charset="0"/>
                <a:cs typeface="+mn-cs"/>
              </a:rPr>
              <a:t>State of Maine Type IV</a:t>
            </a:r>
          </a:p>
          <a:p>
            <a:pPr fontAlgn="auto">
              <a:spcBef>
                <a:spcPct val="50000"/>
              </a:spcBef>
              <a:spcAft>
                <a:spcPts val="0"/>
              </a:spcAft>
              <a:defRPr/>
            </a:pPr>
            <a:r>
              <a:rPr lang="en-US" sz="3200" b="1" i="1" dirty="0" smtClean="0">
                <a:solidFill>
                  <a:schemeClr val="tx2"/>
                </a:solidFill>
                <a:effectLst>
                  <a:outerShdw blurRad="38100" dist="38100" dir="2700000" algn="tl">
                    <a:srgbClr val="C0C0C0"/>
                  </a:outerShdw>
                </a:effectLst>
                <a:latin typeface="Tahoma" pitchFamily="34" charset="0"/>
              </a:rPr>
              <a:t>Emergency Operations Center  Management </a:t>
            </a:r>
            <a:endParaRPr lang="en-US" sz="3200" b="1" i="1" dirty="0">
              <a:solidFill>
                <a:schemeClr val="tx2"/>
              </a:solidFill>
              <a:effectLst>
                <a:outerShdw blurRad="38100" dist="38100" dir="2700000" algn="tl">
                  <a:srgbClr val="C0C0C0"/>
                </a:outerShdw>
              </a:effectLst>
              <a:latin typeface="Tahoma" pitchFamily="34" charset="0"/>
              <a:cs typeface="+mn-cs"/>
            </a:endParaRPr>
          </a:p>
          <a:p>
            <a:pPr fontAlgn="auto">
              <a:spcBef>
                <a:spcPct val="50000"/>
              </a:spcBef>
              <a:spcAft>
                <a:spcPts val="0"/>
              </a:spcAft>
              <a:defRPr/>
            </a:pPr>
            <a:endParaRPr lang="en-US" sz="3600" b="1" i="1" dirty="0">
              <a:solidFill>
                <a:schemeClr val="tx2"/>
              </a:solidFill>
              <a:effectLst>
                <a:outerShdw blurRad="38100" dist="38100" dir="2700000" algn="tl">
                  <a:srgbClr val="C0C0C0"/>
                </a:outerShdw>
              </a:effectLst>
              <a:latin typeface="Tahoma" pitchFamily="34" charset="0"/>
              <a:cs typeface="+mn-cs"/>
            </a:endParaRPr>
          </a:p>
          <a:p>
            <a:pPr fontAlgn="auto">
              <a:spcBef>
                <a:spcPct val="50000"/>
              </a:spcBef>
              <a:spcAft>
                <a:spcPts val="0"/>
              </a:spcAft>
              <a:defRPr/>
            </a:pPr>
            <a:endParaRPr lang="en-US" dirty="0">
              <a:cs typeface="+mn-cs"/>
            </a:endParaRPr>
          </a:p>
        </p:txBody>
      </p:sp>
      <p:pic>
        <p:nvPicPr>
          <p:cNvPr id="71683" name="Picture 3" descr="Photo of the Incident Command Center in full swing"/>
          <p:cNvPicPr>
            <a:picLocks noChangeAspect="1" noChangeArrowheads="1"/>
          </p:cNvPicPr>
          <p:nvPr/>
        </p:nvPicPr>
        <p:blipFill>
          <a:blip r:embed="rId3" cstate="print"/>
          <a:srcRect/>
          <a:stretch>
            <a:fillRect/>
          </a:stretch>
        </p:blipFill>
        <p:spPr bwMode="auto">
          <a:xfrm>
            <a:off x="6762750" y="2057400"/>
            <a:ext cx="2381250" cy="2133600"/>
          </a:xfrm>
          <a:prstGeom prst="rect">
            <a:avLst/>
          </a:prstGeom>
          <a:noFill/>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457200" y="152400"/>
            <a:ext cx="8229600" cy="1066800"/>
          </a:xfrm>
        </p:spPr>
        <p:txBody>
          <a:bodyPr/>
          <a:lstStyle/>
          <a:p>
            <a:r>
              <a:rPr lang="en-US" dirty="0" smtClean="0"/>
              <a:t>ICS Review - Unified Command</a:t>
            </a:r>
          </a:p>
        </p:txBody>
      </p:sp>
      <p:graphicFrame>
        <p:nvGraphicFramePr>
          <p:cNvPr id="4" name="Diagram 3" descr="Slide:  Possible Organization &#10;&#10;Organization chart&#10;&#10;Row 1:  On top, Unified Command with HazMat Incident Commander; Law Enforcement Incident Commander and Public Works Incident Commander below.&#10;&#10;Row 2:  Unified Incident Objectives&#10;&#10;Row 3:  Safety Officer and Public Information Officer&#10;&#10;Row 4:  Liaison Officer&#10;&#10;Row 5:  Operations Section Chief, Planning Section Chief, Logistics Section Chief, and Finance/Admin Section Chief&#10;&#10;"/>
          <p:cNvGraphicFramePr/>
          <p:nvPr/>
        </p:nvGraphicFramePr>
        <p:xfrm>
          <a:off x="838200" y="1905000"/>
          <a:ext cx="7779657" cy="4499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19"/>
          <p:cNvSpPr>
            <a:spLocks noChangeArrowheads="1"/>
          </p:cNvSpPr>
          <p:nvPr/>
        </p:nvSpPr>
        <p:spPr bwMode="auto">
          <a:xfrm>
            <a:off x="5257800" y="1219200"/>
            <a:ext cx="1676400" cy="533400"/>
          </a:xfrm>
          <a:prstGeom prst="cube">
            <a:avLst>
              <a:gd name="adj" fmla="val 8333"/>
            </a:avLst>
          </a:prstGeom>
          <a:solidFill>
            <a:srgbClr val="000066"/>
          </a:solidFill>
          <a:ln w="9525">
            <a:solidFill>
              <a:srgbClr val="25387D"/>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defRPr/>
            </a:pPr>
            <a:r>
              <a:rPr lang="en-US" sz="1300" b="1" dirty="0" smtClean="0">
                <a:latin typeface="Arial" charset="0"/>
              </a:rPr>
              <a:t>EOC</a:t>
            </a:r>
            <a:endParaRPr lang="en-US" sz="1300" b="1" dirty="0">
              <a:latin typeface="Arial" charset="0"/>
              <a:cs typeface="+mn-cs"/>
            </a:endParaRPr>
          </a:p>
        </p:txBody>
      </p:sp>
      <p:sp>
        <p:nvSpPr>
          <p:cNvPr id="6" name="AutoShape 19"/>
          <p:cNvSpPr>
            <a:spLocks noChangeArrowheads="1"/>
          </p:cNvSpPr>
          <p:nvPr/>
        </p:nvSpPr>
        <p:spPr bwMode="auto">
          <a:xfrm>
            <a:off x="7086600" y="1219200"/>
            <a:ext cx="1676400" cy="533400"/>
          </a:xfrm>
          <a:prstGeom prst="cube">
            <a:avLst>
              <a:gd name="adj" fmla="val 8333"/>
            </a:avLst>
          </a:prstGeom>
          <a:solidFill>
            <a:srgbClr val="000066"/>
          </a:solidFill>
          <a:ln w="9525">
            <a:solidFill>
              <a:srgbClr val="25387D"/>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defRPr/>
            </a:pPr>
            <a:r>
              <a:rPr lang="en-US" sz="1300" b="1" dirty="0" smtClean="0">
                <a:latin typeface="Arial" charset="0"/>
              </a:rPr>
              <a:t>Policy Group</a:t>
            </a:r>
            <a:endParaRPr lang="en-US" sz="1300" b="1" dirty="0">
              <a:latin typeface="Arial" charset="0"/>
              <a:cs typeface="+mn-cs"/>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3"/>
          <p:cNvSpPr>
            <a:spLocks noGrp="1" noChangeAspect="1" noChangeArrowheads="1"/>
          </p:cNvSpPr>
          <p:nvPr>
            <p:ph type="title"/>
          </p:nvPr>
        </p:nvSpPr>
        <p:spPr/>
        <p:txBody>
          <a:bodyPr/>
          <a:lstStyle/>
          <a:p>
            <a:r>
              <a:rPr lang="en-US" dirty="0" smtClean="0"/>
              <a:t>EOC Purpose</a:t>
            </a:r>
          </a:p>
        </p:txBody>
      </p:sp>
      <p:sp>
        <p:nvSpPr>
          <p:cNvPr id="362499" name="Rectangle 3"/>
          <p:cNvSpPr>
            <a:spLocks noChangeArrowheads="1"/>
          </p:cNvSpPr>
          <p:nvPr/>
        </p:nvSpPr>
        <p:spPr bwMode="auto">
          <a:xfrm>
            <a:off x="533400" y="2057400"/>
            <a:ext cx="4292600" cy="24638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p>
            <a:pPr eaLnBrk="0" hangingPunct="0">
              <a:defRPr/>
            </a:pPr>
            <a:r>
              <a:rPr lang="en-US" sz="2200" b="1" dirty="0">
                <a:solidFill>
                  <a:schemeClr val="bg1"/>
                </a:solidFill>
              </a:rPr>
              <a:t>. . . to provide a central location where government at any level can provide interagency coordination and executive </a:t>
            </a:r>
            <a:r>
              <a:rPr lang="en-US" sz="2200" b="1" dirty="0" smtClean="0">
                <a:solidFill>
                  <a:schemeClr val="bg1"/>
                </a:solidFill>
              </a:rPr>
              <a:t>decision making </a:t>
            </a:r>
            <a:r>
              <a:rPr lang="en-US" sz="2200" b="1" dirty="0">
                <a:solidFill>
                  <a:schemeClr val="bg1"/>
                </a:solidFill>
              </a:rPr>
              <a:t>in support of the incident response.</a:t>
            </a:r>
          </a:p>
        </p:txBody>
      </p:sp>
      <p:cxnSp>
        <p:nvCxnSpPr>
          <p:cNvPr id="35846" name="AutoShape 4"/>
          <p:cNvCxnSpPr>
            <a:cxnSpLocks noChangeShapeType="1"/>
          </p:cNvCxnSpPr>
          <p:nvPr/>
        </p:nvCxnSpPr>
        <p:spPr bwMode="auto">
          <a:xfrm>
            <a:off x="5837238" y="2933700"/>
            <a:ext cx="0" cy="1143000"/>
          </a:xfrm>
          <a:prstGeom prst="straightConnector1">
            <a:avLst/>
          </a:prstGeom>
          <a:noFill/>
          <a:ln w="38100">
            <a:solidFill>
              <a:srgbClr val="25387D"/>
            </a:solidFill>
            <a:prstDash val="dash"/>
            <a:round/>
            <a:headEnd/>
            <a:tailEnd/>
          </a:ln>
        </p:spPr>
      </p:cxnSp>
      <p:sp>
        <p:nvSpPr>
          <p:cNvPr id="362501" name="Rectangle 5"/>
          <p:cNvSpPr>
            <a:spLocks noChangeArrowheads="1"/>
          </p:cNvSpPr>
          <p:nvPr/>
        </p:nvSpPr>
        <p:spPr bwMode="auto">
          <a:xfrm>
            <a:off x="5253038" y="1676400"/>
            <a:ext cx="1143000" cy="12192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r>
              <a:rPr lang="en-US" sz="1400" b="1" dirty="0">
                <a:solidFill>
                  <a:schemeClr val="bg1"/>
                </a:solidFill>
              </a:rPr>
              <a:t>Local </a:t>
            </a:r>
          </a:p>
          <a:p>
            <a:pPr algn="ctr" eaLnBrk="0" hangingPunct="0">
              <a:defRPr/>
            </a:pPr>
            <a:r>
              <a:rPr lang="en-US" sz="1400" b="1" dirty="0">
                <a:solidFill>
                  <a:schemeClr val="bg1"/>
                </a:solidFill>
              </a:rPr>
              <a:t>Emergency</a:t>
            </a:r>
          </a:p>
          <a:p>
            <a:pPr algn="ctr" eaLnBrk="0" hangingPunct="0">
              <a:defRPr/>
            </a:pPr>
            <a:r>
              <a:rPr lang="en-US" sz="1400" b="1" dirty="0">
                <a:solidFill>
                  <a:schemeClr val="bg1"/>
                </a:solidFill>
              </a:rPr>
              <a:t>Ops Center</a:t>
            </a:r>
          </a:p>
          <a:p>
            <a:pPr algn="ctr" eaLnBrk="0" hangingPunct="0">
              <a:defRPr/>
            </a:pPr>
            <a:r>
              <a:rPr lang="en-US" sz="1400" b="1" dirty="0">
                <a:solidFill>
                  <a:schemeClr val="bg1"/>
                </a:solidFill>
              </a:rPr>
              <a:t>(</a:t>
            </a:r>
            <a:r>
              <a:rPr lang="en-US" sz="1400" b="1" dirty="0" err="1">
                <a:solidFill>
                  <a:schemeClr val="bg1"/>
                </a:solidFill>
              </a:rPr>
              <a:t>EOC</a:t>
            </a:r>
            <a:r>
              <a:rPr lang="en-US" sz="1400" b="1" dirty="0">
                <a:solidFill>
                  <a:schemeClr val="bg1"/>
                </a:solidFill>
              </a:rPr>
              <a:t>)</a:t>
            </a:r>
          </a:p>
        </p:txBody>
      </p:sp>
      <p:sp>
        <p:nvSpPr>
          <p:cNvPr id="362502" name="Rectangle 6"/>
          <p:cNvSpPr>
            <a:spLocks noChangeArrowheads="1"/>
          </p:cNvSpPr>
          <p:nvPr/>
        </p:nvSpPr>
        <p:spPr bwMode="auto">
          <a:xfrm>
            <a:off x="7759700" y="1651000"/>
            <a:ext cx="1143000" cy="12192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r>
              <a:rPr lang="en-US" sz="1400" b="1">
                <a:solidFill>
                  <a:schemeClr val="bg1"/>
                </a:solidFill>
              </a:rPr>
              <a:t>State</a:t>
            </a:r>
          </a:p>
          <a:p>
            <a:pPr algn="ctr" eaLnBrk="0" hangingPunct="0">
              <a:defRPr/>
            </a:pPr>
            <a:r>
              <a:rPr lang="en-US" sz="1400" b="1">
                <a:solidFill>
                  <a:schemeClr val="bg1"/>
                </a:solidFill>
              </a:rPr>
              <a:t>Emergency</a:t>
            </a:r>
          </a:p>
          <a:p>
            <a:pPr algn="ctr" eaLnBrk="0" hangingPunct="0">
              <a:defRPr/>
            </a:pPr>
            <a:r>
              <a:rPr lang="en-US" sz="1400" b="1">
                <a:solidFill>
                  <a:schemeClr val="bg1"/>
                </a:solidFill>
              </a:rPr>
              <a:t>Ops Center</a:t>
            </a:r>
          </a:p>
          <a:p>
            <a:pPr algn="ctr" eaLnBrk="0" hangingPunct="0">
              <a:defRPr/>
            </a:pPr>
            <a:r>
              <a:rPr lang="en-US" sz="1400" b="1">
                <a:solidFill>
                  <a:schemeClr val="bg1"/>
                </a:solidFill>
              </a:rPr>
              <a:t>(EOC)</a:t>
            </a:r>
          </a:p>
        </p:txBody>
      </p:sp>
      <p:grpSp>
        <p:nvGrpSpPr>
          <p:cNvPr id="2" name="Group 7"/>
          <p:cNvGrpSpPr>
            <a:grpSpLocks/>
          </p:cNvGrpSpPr>
          <p:nvPr/>
        </p:nvGrpSpPr>
        <p:grpSpPr bwMode="auto">
          <a:xfrm>
            <a:off x="5248275" y="4089400"/>
            <a:ext cx="1143000" cy="1143000"/>
            <a:chOff x="4002" y="2592"/>
            <a:chExt cx="720" cy="720"/>
          </a:xfrm>
        </p:grpSpPr>
        <p:sp>
          <p:nvSpPr>
            <p:cNvPr id="35856" name="Line 10"/>
            <p:cNvSpPr>
              <a:spLocks noChangeShapeType="1"/>
            </p:cNvSpPr>
            <p:nvPr/>
          </p:nvSpPr>
          <p:spPr bwMode="auto">
            <a:xfrm>
              <a:off x="4379" y="2592"/>
              <a:ext cx="0" cy="240"/>
            </a:xfrm>
            <a:prstGeom prst="line">
              <a:avLst/>
            </a:prstGeom>
            <a:noFill/>
            <a:ln w="38100">
              <a:solidFill>
                <a:srgbClr val="25387D"/>
              </a:solidFill>
              <a:round/>
              <a:headEnd/>
              <a:tailEnd/>
            </a:ln>
          </p:spPr>
          <p:txBody>
            <a:bodyPr wrap="none" anchor="ctr"/>
            <a:lstStyle/>
            <a:p>
              <a:endParaRPr lang="en-US"/>
            </a:p>
          </p:txBody>
        </p:sp>
        <p:sp>
          <p:nvSpPr>
            <p:cNvPr id="362507" name="Rectangle 11"/>
            <p:cNvSpPr>
              <a:spLocks noChangeArrowheads="1"/>
            </p:cNvSpPr>
            <p:nvPr/>
          </p:nvSpPr>
          <p:spPr bwMode="auto">
            <a:xfrm>
              <a:off x="4002" y="2736"/>
              <a:ext cx="720" cy="57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en-US" sz="1400" b="1" dirty="0">
                  <a:solidFill>
                    <a:srgbClr val="25387D"/>
                  </a:solidFill>
                </a:rPr>
                <a:t>Incident </a:t>
              </a:r>
              <a:br>
                <a:rPr lang="en-US" sz="1400" b="1" dirty="0">
                  <a:solidFill>
                    <a:srgbClr val="25387D"/>
                  </a:solidFill>
                </a:rPr>
              </a:br>
              <a:r>
                <a:rPr lang="en-US" sz="1400" b="1" dirty="0">
                  <a:solidFill>
                    <a:srgbClr val="25387D"/>
                  </a:solidFill>
                </a:rPr>
                <a:t>Command</a:t>
              </a:r>
            </a:p>
          </p:txBody>
        </p:sp>
      </p:grpSp>
      <p:sp>
        <p:nvSpPr>
          <p:cNvPr id="13" name="Rectangle 5"/>
          <p:cNvSpPr>
            <a:spLocks noChangeArrowheads="1"/>
          </p:cNvSpPr>
          <p:nvPr/>
        </p:nvSpPr>
        <p:spPr bwMode="auto">
          <a:xfrm>
            <a:off x="6535738" y="1663700"/>
            <a:ext cx="1143000" cy="12192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r>
              <a:rPr lang="en-US" sz="1400" b="1" dirty="0" smtClean="0">
                <a:solidFill>
                  <a:schemeClr val="bg1"/>
                </a:solidFill>
              </a:rPr>
              <a:t>County </a:t>
            </a:r>
            <a:endParaRPr lang="en-US" sz="1400" b="1" dirty="0">
              <a:solidFill>
                <a:schemeClr val="bg1"/>
              </a:solidFill>
            </a:endParaRPr>
          </a:p>
          <a:p>
            <a:pPr algn="ctr" eaLnBrk="0" hangingPunct="0">
              <a:defRPr/>
            </a:pPr>
            <a:r>
              <a:rPr lang="en-US" sz="1400" b="1" dirty="0">
                <a:solidFill>
                  <a:schemeClr val="bg1"/>
                </a:solidFill>
              </a:rPr>
              <a:t>Emergency</a:t>
            </a:r>
          </a:p>
          <a:p>
            <a:pPr algn="ctr" eaLnBrk="0" hangingPunct="0">
              <a:defRPr/>
            </a:pPr>
            <a:r>
              <a:rPr lang="en-US" sz="1400" b="1" dirty="0">
                <a:solidFill>
                  <a:schemeClr val="bg1"/>
                </a:solidFill>
              </a:rPr>
              <a:t>Ops Center</a:t>
            </a:r>
          </a:p>
          <a:p>
            <a:pPr algn="ctr" eaLnBrk="0" hangingPunct="0">
              <a:defRPr/>
            </a:pPr>
            <a:r>
              <a:rPr lang="en-US" sz="1400" b="1" dirty="0">
                <a:solidFill>
                  <a:schemeClr val="bg1"/>
                </a:solidFill>
              </a:rPr>
              <a:t>(</a:t>
            </a:r>
            <a:r>
              <a:rPr lang="en-US" sz="1400" b="1" dirty="0" err="1">
                <a:solidFill>
                  <a:schemeClr val="bg1"/>
                </a:solidFill>
              </a:rPr>
              <a:t>EOC</a:t>
            </a:r>
            <a:r>
              <a:rPr lang="en-US" sz="1400" b="1" dirty="0">
                <a:solidFill>
                  <a:schemeClr val="bg1"/>
                </a:solidFill>
              </a:rPr>
              <a:t>)</a:t>
            </a:r>
          </a:p>
        </p:txBody>
      </p:sp>
      <p:sp>
        <p:nvSpPr>
          <p:cNvPr id="11" name="Slide Number Placeholder 10"/>
          <p:cNvSpPr>
            <a:spLocks noGrp="1"/>
          </p:cNvSpPr>
          <p:nvPr>
            <p:ph type="sldNum" sz="quarter" idx="15"/>
          </p:nvPr>
        </p:nvSpPr>
        <p:spPr/>
        <p:txBody>
          <a:bodyPr/>
          <a:lstStyle/>
          <a:p>
            <a:fld id="{54AAFEE7-BF69-4159-98DD-436CF04F3224}" type="slidenum">
              <a:rPr lang="en-US" smtClean="0"/>
              <a:pPr/>
              <a:t>11</a:t>
            </a:fld>
            <a:endParaRPr lang="en-US"/>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Emergency Operations Center</a:t>
            </a:r>
            <a:endParaRPr lang="en-US" dirty="0"/>
          </a:p>
        </p:txBody>
      </p:sp>
      <p:sp>
        <p:nvSpPr>
          <p:cNvPr id="3" name="Content Placeholder 2"/>
          <p:cNvSpPr>
            <a:spLocks noGrp="1"/>
          </p:cNvSpPr>
          <p:nvPr>
            <p:ph sz="half" idx="1"/>
          </p:nvPr>
        </p:nvSpPr>
        <p:spPr/>
        <p:txBody>
          <a:bodyPr>
            <a:normAutofit/>
          </a:bodyPr>
          <a:lstStyle/>
          <a:p>
            <a:r>
              <a:rPr lang="en-US" dirty="0" smtClean="0"/>
              <a:t>Central location from </a:t>
            </a:r>
            <a:br>
              <a:rPr lang="en-US" dirty="0" smtClean="0"/>
            </a:br>
            <a:r>
              <a:rPr lang="en-US" dirty="0" smtClean="0"/>
              <a:t>which to provide </a:t>
            </a:r>
            <a:br>
              <a:rPr lang="en-US" dirty="0" smtClean="0"/>
            </a:br>
            <a:r>
              <a:rPr lang="en-US" dirty="0" smtClean="0"/>
              <a:t>logistical support</a:t>
            </a:r>
          </a:p>
          <a:p>
            <a:r>
              <a:rPr lang="en-US" dirty="0" smtClean="0"/>
              <a:t>Interagency </a:t>
            </a:r>
            <a:br>
              <a:rPr lang="en-US" dirty="0" smtClean="0"/>
            </a:br>
            <a:r>
              <a:rPr lang="en-US" dirty="0" smtClean="0"/>
              <a:t>coordination</a:t>
            </a:r>
          </a:p>
          <a:p>
            <a:pPr lvl="1"/>
            <a:r>
              <a:rPr lang="en-US" dirty="0" smtClean="0"/>
              <a:t>Communications</a:t>
            </a:r>
          </a:p>
          <a:p>
            <a:pPr lvl="1"/>
            <a:r>
              <a:rPr lang="en-US" dirty="0" smtClean="0"/>
              <a:t>Decision making</a:t>
            </a:r>
          </a:p>
          <a:p>
            <a:r>
              <a:rPr lang="en-US" dirty="0" smtClean="0"/>
              <a:t>Orders, tracks,  and</a:t>
            </a:r>
          </a:p>
          <a:p>
            <a:pPr>
              <a:buNone/>
            </a:pPr>
            <a:r>
              <a:rPr lang="en-US" dirty="0" smtClean="0"/>
              <a:t>    coordinates resources</a:t>
            </a:r>
            <a:endParaRPr lang="en-US" dirty="0"/>
          </a:p>
        </p:txBody>
      </p:sp>
      <p:pic>
        <p:nvPicPr>
          <p:cNvPr id="6" name="Content Placeholder 5" descr="1.jpg"/>
          <p:cNvPicPr>
            <a:picLocks noGrp="1" noChangeAspect="1"/>
          </p:cNvPicPr>
          <p:nvPr>
            <p:ph sz="half" idx="2"/>
          </p:nvPr>
        </p:nvPicPr>
        <p:blipFill>
          <a:blip r:embed="rId3" cstate="print"/>
          <a:stretch>
            <a:fillRect/>
          </a:stretch>
        </p:blipFill>
        <p:spPr>
          <a:xfrm>
            <a:off x="4267200" y="1676400"/>
            <a:ext cx="4267200" cy="4114799"/>
          </a:xfrm>
        </p:spPr>
      </p:pic>
      <p:sp>
        <p:nvSpPr>
          <p:cNvPr id="5" name="Slide Number Placeholder 4"/>
          <p:cNvSpPr>
            <a:spLocks noGrp="1"/>
          </p:cNvSpPr>
          <p:nvPr>
            <p:ph type="sldNum" sz="quarter" idx="12"/>
          </p:nvPr>
        </p:nvSpPr>
        <p:spPr/>
        <p:txBody>
          <a:bodyPr/>
          <a:lstStyle/>
          <a:p>
            <a:fld id="{54AAFEE7-BF69-4159-98DD-436CF04F3224}"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that call for EOC</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Manmade disaster</a:t>
            </a:r>
          </a:p>
          <a:p>
            <a:pPr lvl="1"/>
            <a:r>
              <a:rPr lang="en-US" dirty="0" smtClean="0"/>
              <a:t>Terrorist event</a:t>
            </a:r>
          </a:p>
          <a:p>
            <a:pPr lvl="1"/>
            <a:r>
              <a:rPr lang="en-US" dirty="0" smtClean="0"/>
              <a:t>Building collapse</a:t>
            </a:r>
          </a:p>
          <a:p>
            <a:pPr lvl="1"/>
            <a:r>
              <a:rPr lang="en-US" dirty="0" smtClean="0"/>
              <a:t>Fires</a:t>
            </a:r>
          </a:p>
          <a:p>
            <a:r>
              <a:rPr lang="en-US" dirty="0" smtClean="0"/>
              <a:t>Natural disaster</a:t>
            </a:r>
          </a:p>
          <a:p>
            <a:pPr lvl="1"/>
            <a:r>
              <a:rPr lang="en-US" dirty="0" smtClean="0"/>
              <a:t>Hurricane</a:t>
            </a:r>
          </a:p>
          <a:p>
            <a:pPr lvl="1"/>
            <a:r>
              <a:rPr lang="en-US" dirty="0" smtClean="0"/>
              <a:t>Blizzard</a:t>
            </a:r>
          </a:p>
          <a:p>
            <a:pPr lvl="1"/>
            <a:r>
              <a:rPr lang="en-US" dirty="0" smtClean="0"/>
              <a:t>Floods</a:t>
            </a:r>
          </a:p>
          <a:p>
            <a:r>
              <a:rPr lang="en-US" dirty="0" smtClean="0"/>
              <a:t>Major events</a:t>
            </a:r>
          </a:p>
          <a:p>
            <a:pPr lvl="1"/>
            <a:r>
              <a:rPr lang="en-US" dirty="0" smtClean="0"/>
              <a:t>Sports</a:t>
            </a:r>
          </a:p>
          <a:p>
            <a:pPr lvl="1"/>
            <a:r>
              <a:rPr lang="en-US" dirty="0" smtClean="0"/>
              <a:t>Fairs</a:t>
            </a:r>
          </a:p>
          <a:p>
            <a:pPr lvl="1"/>
            <a:r>
              <a:rPr lang="en-US" dirty="0" smtClean="0"/>
              <a:t>Political conventions</a:t>
            </a:r>
          </a:p>
          <a:p>
            <a:endParaRPr lang="en-US" dirty="0"/>
          </a:p>
        </p:txBody>
      </p:sp>
      <p:pic>
        <p:nvPicPr>
          <p:cNvPr id="74756" name="Picture 4" descr="C:\Users\Public\Pictures\l.jpg"/>
          <p:cNvPicPr>
            <a:picLocks noChangeAspect="1" noChangeArrowheads="1"/>
          </p:cNvPicPr>
          <p:nvPr/>
        </p:nvPicPr>
        <p:blipFill>
          <a:blip r:embed="rId3" cstate="print"/>
          <a:srcRect/>
          <a:stretch>
            <a:fillRect/>
          </a:stretch>
        </p:blipFill>
        <p:spPr bwMode="auto">
          <a:xfrm>
            <a:off x="3962400" y="2590800"/>
            <a:ext cx="2695575" cy="1695450"/>
          </a:xfrm>
          <a:prstGeom prst="rect">
            <a:avLst/>
          </a:prstGeom>
          <a:noFill/>
        </p:spPr>
      </p:pic>
      <p:pic>
        <p:nvPicPr>
          <p:cNvPr id="18" name="Content Placeholder 17" descr="download (2).jpg"/>
          <p:cNvPicPr>
            <a:picLocks noGrp="1" noChangeAspect="1"/>
          </p:cNvPicPr>
          <p:nvPr>
            <p:ph sz="half" idx="2"/>
          </p:nvPr>
        </p:nvPicPr>
        <p:blipFill>
          <a:blip r:embed="rId4" cstate="print"/>
          <a:stretch>
            <a:fillRect/>
          </a:stretch>
        </p:blipFill>
        <p:spPr>
          <a:xfrm>
            <a:off x="5943600" y="838200"/>
            <a:ext cx="2743200" cy="1666875"/>
          </a:xfrm>
        </p:spPr>
      </p:pic>
      <p:pic>
        <p:nvPicPr>
          <p:cNvPr id="74757" name="Picture 5" descr="C:\Users\Public\Pictures\Pictures\Fire\06 Forest Fire\DSC00041.JPG"/>
          <p:cNvPicPr>
            <a:picLocks noChangeAspect="1" noChangeArrowheads="1"/>
          </p:cNvPicPr>
          <p:nvPr/>
        </p:nvPicPr>
        <p:blipFill>
          <a:blip r:embed="rId5" cstate="print"/>
          <a:srcRect/>
          <a:stretch>
            <a:fillRect/>
          </a:stretch>
        </p:blipFill>
        <p:spPr bwMode="auto">
          <a:xfrm>
            <a:off x="6019800" y="4419600"/>
            <a:ext cx="2616200" cy="2057400"/>
          </a:xfrm>
          <a:prstGeom prst="rect">
            <a:avLst/>
          </a:prstGeom>
          <a:noFill/>
        </p:spPr>
      </p:pic>
      <p:sp>
        <p:nvSpPr>
          <p:cNvPr id="7" name="Slide Number Placeholder 6"/>
          <p:cNvSpPr>
            <a:spLocks noGrp="1"/>
          </p:cNvSpPr>
          <p:nvPr>
            <p:ph type="sldNum" sz="quarter" idx="12"/>
          </p:nvPr>
        </p:nvSpPr>
        <p:spPr/>
        <p:txBody>
          <a:bodyPr/>
          <a:lstStyle/>
          <a:p>
            <a:fld id="{54AAFEE7-BF69-4159-98DD-436CF04F3224}" type="slidenum">
              <a:rPr lang="en-US" smtClean="0"/>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4AAFEE7-BF69-4159-98DD-436CF04F3224}" type="slidenum">
              <a:rPr lang="en-US" smtClean="0"/>
              <a:pPr/>
              <a:t>14</a:t>
            </a:fld>
            <a:endParaRPr lang="en-US"/>
          </a:p>
        </p:txBody>
      </p:sp>
      <p:sp>
        <p:nvSpPr>
          <p:cNvPr id="2" name="Title 1"/>
          <p:cNvSpPr>
            <a:spLocks noGrp="1"/>
          </p:cNvSpPr>
          <p:nvPr>
            <p:ph type="title"/>
          </p:nvPr>
        </p:nvSpPr>
        <p:spPr/>
        <p:txBody>
          <a:bodyPr/>
          <a:lstStyle/>
          <a:p>
            <a:r>
              <a:rPr lang="en-US" dirty="0" smtClean="0"/>
              <a:t>Duties of EOC</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Support IC - Setting priorities</a:t>
            </a:r>
          </a:p>
          <a:p>
            <a:r>
              <a:rPr lang="en-US" dirty="0" smtClean="0"/>
              <a:t>Collect &amp; evaluate information</a:t>
            </a:r>
          </a:p>
          <a:p>
            <a:r>
              <a:rPr lang="en-US" dirty="0" smtClean="0"/>
              <a:t>Provide situational awareness</a:t>
            </a:r>
          </a:p>
          <a:p>
            <a:r>
              <a:rPr lang="en-US" dirty="0" smtClean="0"/>
              <a:t>Acquire, assign &amp; track needed resources</a:t>
            </a:r>
          </a:p>
          <a:p>
            <a:r>
              <a:rPr lang="en-US" dirty="0" smtClean="0"/>
              <a:t>Anticipate future resource requirements</a:t>
            </a:r>
          </a:p>
          <a:p>
            <a:r>
              <a:rPr lang="en-US" dirty="0" smtClean="0"/>
              <a:t>Support on-scene activities</a:t>
            </a:r>
          </a:p>
          <a:p>
            <a:r>
              <a:rPr lang="en-US" dirty="0" smtClean="0"/>
              <a:t>Logistical support/liaison with other jurisdictions</a:t>
            </a:r>
          </a:p>
          <a:p>
            <a:r>
              <a:rPr lang="en-US" dirty="0" smtClean="0"/>
              <a:t>Declare local “state of emergency” if needed</a:t>
            </a:r>
          </a:p>
          <a:p>
            <a:endParaRPr lang="en-US" dirty="0"/>
          </a:p>
        </p:txBody>
      </p:sp>
      <p:sp>
        <p:nvSpPr>
          <p:cNvPr id="7" name="Content Placeholder 6"/>
          <p:cNvSpPr>
            <a:spLocks noGrp="1"/>
          </p:cNvSpPr>
          <p:nvPr>
            <p:ph sz="half" idx="2"/>
          </p:nvPr>
        </p:nvSpPr>
        <p:spPr/>
        <p:txBody>
          <a:bodyPr>
            <a:normAutofit fontScale="85000" lnSpcReduction="10000"/>
          </a:bodyPr>
          <a:lstStyle/>
          <a:p>
            <a:r>
              <a:rPr lang="en-US" dirty="0" smtClean="0"/>
              <a:t>Provide policy level support from chief exec’s or elected officials</a:t>
            </a:r>
          </a:p>
          <a:p>
            <a:r>
              <a:rPr lang="en-US" dirty="0" smtClean="0"/>
              <a:t>Continue to manage the communities other needs </a:t>
            </a:r>
            <a:endParaRPr lang="en-US" dirty="0"/>
          </a:p>
        </p:txBody>
      </p:sp>
      <p:pic>
        <p:nvPicPr>
          <p:cNvPr id="2050" name="Picture 2" descr="C:\Users\shirley\Desktop\NIMS EOC\pixx for ppt\pio.jpg"/>
          <p:cNvPicPr>
            <a:picLocks noChangeAspect="1" noChangeArrowheads="1"/>
          </p:cNvPicPr>
          <p:nvPr/>
        </p:nvPicPr>
        <p:blipFill>
          <a:blip r:embed="rId3" cstate="print">
            <a:lum bright="10000"/>
          </a:blip>
          <a:srcRect/>
          <a:stretch>
            <a:fillRect/>
          </a:stretch>
        </p:blipFill>
        <p:spPr bwMode="auto">
          <a:xfrm>
            <a:off x="5181600" y="3733800"/>
            <a:ext cx="2985476" cy="228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4AAFEE7-BF69-4159-98DD-436CF04F3224}" type="slidenum">
              <a:rPr lang="en-US" smtClean="0"/>
              <a:pPr/>
              <a:t>15</a:t>
            </a:fld>
            <a:endParaRPr lang="en-US"/>
          </a:p>
        </p:txBody>
      </p:sp>
      <p:pic>
        <p:nvPicPr>
          <p:cNvPr id="114690" name="Picture 2"/>
          <p:cNvPicPr>
            <a:picLocks noChangeAspect="1" noChangeArrowheads="1"/>
          </p:cNvPicPr>
          <p:nvPr/>
        </p:nvPicPr>
        <p:blipFill>
          <a:blip r:embed="rId3" cstate="print"/>
          <a:srcRect/>
          <a:stretch>
            <a:fillRect/>
          </a:stretch>
        </p:blipFill>
        <p:spPr bwMode="auto">
          <a:xfrm>
            <a:off x="1195388" y="647700"/>
            <a:ext cx="6753225" cy="55626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4038600" cy="4526280"/>
          </a:xfrm>
        </p:spPr>
        <p:txBody>
          <a:bodyPr/>
          <a:lstStyle/>
          <a:p>
            <a:r>
              <a:rPr lang="en-US" dirty="0" smtClean="0"/>
              <a:t>Come from various agencies</a:t>
            </a:r>
          </a:p>
          <a:p>
            <a:r>
              <a:rPr lang="en-US" dirty="0" smtClean="0"/>
              <a:t>Come from various disciplines</a:t>
            </a:r>
          </a:p>
          <a:p>
            <a:r>
              <a:rPr lang="en-US" dirty="0" smtClean="0"/>
              <a:t>Depends on the size of the jurisdiction &amp; level of incident</a:t>
            </a:r>
          </a:p>
          <a:p>
            <a:r>
              <a:rPr lang="en-US" dirty="0" smtClean="0"/>
              <a:t>From area agencies,</a:t>
            </a:r>
          </a:p>
          <a:p>
            <a:pPr>
              <a:buNone/>
            </a:pPr>
            <a:r>
              <a:rPr lang="en-US" dirty="0" smtClean="0"/>
              <a:t>    as well county and regional agencies.</a:t>
            </a:r>
          </a:p>
          <a:p>
            <a:endParaRPr lang="en-US" dirty="0"/>
          </a:p>
        </p:txBody>
      </p:sp>
      <p:sp>
        <p:nvSpPr>
          <p:cNvPr id="2" name="Title 1"/>
          <p:cNvSpPr>
            <a:spLocks noGrp="1"/>
          </p:cNvSpPr>
          <p:nvPr>
            <p:ph type="title"/>
          </p:nvPr>
        </p:nvSpPr>
        <p:spPr/>
        <p:txBody>
          <a:bodyPr/>
          <a:lstStyle/>
          <a:p>
            <a:r>
              <a:rPr lang="en-US" dirty="0" smtClean="0"/>
              <a:t>EOC staff</a:t>
            </a:r>
            <a:endParaRPr lang="en-US" dirty="0"/>
          </a:p>
        </p:txBody>
      </p:sp>
      <p:pic>
        <p:nvPicPr>
          <p:cNvPr id="3074" name="Picture 2" descr="C:\Users\shirley\Desktop\NIMS EOC\pixx for ppt\logistics_section.jpg"/>
          <p:cNvPicPr>
            <a:picLocks noChangeAspect="1" noChangeArrowheads="1"/>
          </p:cNvPicPr>
          <p:nvPr/>
        </p:nvPicPr>
        <p:blipFill>
          <a:blip r:embed="rId3" cstate="print"/>
          <a:srcRect l="913" r="26758"/>
          <a:stretch>
            <a:fillRect/>
          </a:stretch>
        </p:blipFill>
        <p:spPr bwMode="auto">
          <a:xfrm>
            <a:off x="4803886" y="1752601"/>
            <a:ext cx="3882914" cy="3581399"/>
          </a:xfrm>
          <a:prstGeom prst="rect">
            <a:avLst/>
          </a:prstGeom>
          <a:noFill/>
        </p:spPr>
      </p:pic>
      <p:sp>
        <p:nvSpPr>
          <p:cNvPr id="5" name="Slide Number Placeholder 4"/>
          <p:cNvSpPr>
            <a:spLocks noGrp="1"/>
          </p:cNvSpPr>
          <p:nvPr>
            <p:ph type="sldNum" sz="quarter" idx="15"/>
          </p:nvPr>
        </p:nvSpPr>
        <p:spPr/>
        <p:txBody>
          <a:bodyPr/>
          <a:lstStyle/>
          <a:p>
            <a:fld id="{54AAFEE7-BF69-4159-98DD-436CF04F3224}"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dirty="0" smtClean="0"/>
              <a:t>Key Players at the EOC</a:t>
            </a:r>
          </a:p>
        </p:txBody>
      </p:sp>
      <p:sp>
        <p:nvSpPr>
          <p:cNvPr id="49155" name="Rectangle 4"/>
          <p:cNvSpPr>
            <a:spLocks noGrp="1" noChangeArrowheads="1"/>
          </p:cNvSpPr>
          <p:nvPr>
            <p:ph type="body" idx="1"/>
          </p:nvPr>
        </p:nvSpPr>
        <p:spPr/>
        <p:txBody>
          <a:bodyPr>
            <a:noAutofit/>
          </a:bodyPr>
          <a:lstStyle/>
          <a:p>
            <a:pPr lvl="1"/>
            <a:r>
              <a:rPr lang="en-US" sz="2800" dirty="0" smtClean="0">
                <a:solidFill>
                  <a:schemeClr val="tx1"/>
                </a:solidFill>
              </a:rPr>
              <a:t>Local Emergency Manager</a:t>
            </a:r>
          </a:p>
          <a:p>
            <a:pPr lvl="1"/>
            <a:r>
              <a:rPr lang="en-US" sz="2800" dirty="0" smtClean="0">
                <a:solidFill>
                  <a:schemeClr val="tx1"/>
                </a:solidFill>
              </a:rPr>
              <a:t>Chief Elected Official(s)</a:t>
            </a:r>
          </a:p>
          <a:p>
            <a:pPr lvl="1" eaLnBrk="1" hangingPunct="1"/>
            <a:r>
              <a:rPr lang="en-US" sz="2800" dirty="0" smtClean="0">
                <a:solidFill>
                  <a:schemeClr val="tx1"/>
                </a:solidFill>
              </a:rPr>
              <a:t>Town/City Manager/Clerk</a:t>
            </a:r>
          </a:p>
          <a:p>
            <a:pPr lvl="1" eaLnBrk="1" hangingPunct="1"/>
            <a:r>
              <a:rPr lang="en-US" sz="2800" dirty="0" smtClean="0">
                <a:solidFill>
                  <a:schemeClr val="tx1"/>
                </a:solidFill>
              </a:rPr>
              <a:t>Chiefs of Police, Fire and EMS departments</a:t>
            </a:r>
          </a:p>
          <a:p>
            <a:pPr lvl="1" eaLnBrk="1" hangingPunct="1"/>
            <a:r>
              <a:rPr lang="en-US" sz="2800" dirty="0" smtClean="0">
                <a:solidFill>
                  <a:schemeClr val="tx1"/>
                </a:solidFill>
              </a:rPr>
              <a:t>Directors of Public Works/Utilities/Facilities</a:t>
            </a:r>
          </a:p>
          <a:p>
            <a:pPr lvl="1" eaLnBrk="1" hangingPunct="1"/>
            <a:r>
              <a:rPr lang="en-US" sz="2800" dirty="0" smtClean="0">
                <a:solidFill>
                  <a:schemeClr val="tx1"/>
                </a:solidFill>
              </a:rPr>
              <a:t>Chief Financial Officer</a:t>
            </a:r>
          </a:p>
          <a:p>
            <a:pPr lvl="1" eaLnBrk="1" hangingPunct="1"/>
            <a:r>
              <a:rPr lang="en-US" sz="2800" dirty="0" smtClean="0">
                <a:solidFill>
                  <a:schemeClr val="tx1"/>
                </a:solidFill>
              </a:rPr>
              <a:t>Communications personnel (e.g.,  911, Dispatch, ARES)</a:t>
            </a:r>
          </a:p>
          <a:p>
            <a:pPr lvl="1" eaLnBrk="1" hangingPunct="1"/>
            <a:r>
              <a:rPr lang="en-US" sz="2800" dirty="0" smtClean="0">
                <a:solidFill>
                  <a:schemeClr val="tx1"/>
                </a:solidFill>
              </a:rPr>
              <a:t>Others?</a:t>
            </a:r>
          </a:p>
        </p:txBody>
      </p:sp>
      <p:sp>
        <p:nvSpPr>
          <p:cNvPr id="4" name="Slide Number Placeholder 3"/>
          <p:cNvSpPr>
            <a:spLocks noGrp="1"/>
          </p:cNvSpPr>
          <p:nvPr>
            <p:ph type="sldNum" sz="quarter" idx="15"/>
          </p:nvPr>
        </p:nvSpPr>
        <p:spPr/>
        <p:txBody>
          <a:bodyPr/>
          <a:lstStyle/>
          <a:p>
            <a:fld id="{54AAFEE7-BF69-4159-98DD-436CF04F3224}" type="slidenum">
              <a:rPr lang="en-US" smtClean="0"/>
              <a:pPr/>
              <a:t>17</a:t>
            </a:fld>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4AAFEE7-BF69-4159-98DD-436CF04F3224}" type="slidenum">
              <a:rPr lang="en-US" smtClean="0"/>
              <a:pPr/>
              <a:t>18</a:t>
            </a:fld>
            <a:endParaRPr lang="en-US"/>
          </a:p>
        </p:txBody>
      </p:sp>
      <p:sp>
        <p:nvSpPr>
          <p:cNvPr id="5" name="Title 4"/>
          <p:cNvSpPr>
            <a:spLocks noGrp="1"/>
          </p:cNvSpPr>
          <p:nvPr>
            <p:ph type="title"/>
          </p:nvPr>
        </p:nvSpPr>
        <p:spPr/>
        <p:txBody>
          <a:bodyPr/>
          <a:lstStyle/>
          <a:p>
            <a:r>
              <a:rPr lang="en-US" dirty="0" smtClean="0"/>
              <a:t>The</a:t>
            </a:r>
            <a:r>
              <a:rPr lang="en-US" b="1" dirty="0" smtClean="0"/>
              <a:t> Policy Group</a:t>
            </a:r>
            <a:r>
              <a:rPr lang="en-US" dirty="0" smtClean="0"/>
              <a:t> </a:t>
            </a:r>
            <a:endParaRPr lang="en-US" dirty="0"/>
          </a:p>
        </p:txBody>
      </p:sp>
      <p:sp>
        <p:nvSpPr>
          <p:cNvPr id="6" name="Content Placeholder 5"/>
          <p:cNvSpPr>
            <a:spLocks noGrp="1"/>
          </p:cNvSpPr>
          <p:nvPr>
            <p:ph sz="half" idx="1"/>
          </p:nvPr>
        </p:nvSpPr>
        <p:spPr/>
        <p:txBody>
          <a:bodyPr>
            <a:normAutofit fontScale="92500" lnSpcReduction="10000"/>
          </a:bodyPr>
          <a:lstStyle/>
          <a:p>
            <a:pPr>
              <a:buNone/>
            </a:pPr>
            <a:r>
              <a:rPr lang="en-US" dirty="0" smtClean="0"/>
              <a:t>   The</a:t>
            </a:r>
            <a:r>
              <a:rPr lang="en-US" b="1" dirty="0" smtClean="0"/>
              <a:t> Policy Group</a:t>
            </a:r>
            <a:r>
              <a:rPr lang="en-US" dirty="0" smtClean="0"/>
              <a:t> is comprised of the Chief Elected Official, or designee, and immediate staff.  The Policy Group focuses on the overall strategy for the response (beyond the strategy developed by the Incident Commander at the scene), the overall response priorities, and policy setting. </a:t>
            </a:r>
            <a:endParaRPr lang="en-US" dirty="0"/>
          </a:p>
        </p:txBody>
      </p:sp>
      <p:pic>
        <p:nvPicPr>
          <p:cNvPr id="8" name="Content Placeholder 7" descr="016.JPG"/>
          <p:cNvPicPr>
            <a:picLocks noGrp="1" noChangeAspect="1"/>
          </p:cNvPicPr>
          <p:nvPr>
            <p:ph sz="half" idx="2"/>
          </p:nvPr>
        </p:nvPicPr>
        <p:blipFill>
          <a:blip r:embed="rId3" cstate="print"/>
          <a:stretch>
            <a:fillRect/>
          </a:stretch>
        </p:blipFill>
        <p:spPr>
          <a:xfrm>
            <a:off x="4648200" y="2287785"/>
            <a:ext cx="4059238" cy="3044429"/>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smtClean="0"/>
              <a:t>Delegation of Authority            </a:t>
            </a:r>
            <a:r>
              <a:rPr lang="en-US" dirty="0" err="1" smtClean="0"/>
              <a:t>obj</a:t>
            </a:r>
            <a:r>
              <a:rPr lang="en-US" dirty="0" smtClean="0"/>
              <a:t> 1</a:t>
            </a:r>
          </a:p>
        </p:txBody>
      </p:sp>
      <p:sp>
        <p:nvSpPr>
          <p:cNvPr id="21507" name="Rectangle 3"/>
          <p:cNvSpPr>
            <a:spLocks noGrp="1" noChangeArrowheads="1"/>
          </p:cNvSpPr>
          <p:nvPr>
            <p:ph type="body" idx="1"/>
          </p:nvPr>
        </p:nvSpPr>
        <p:spPr>
          <a:xfrm>
            <a:off x="304800" y="1524000"/>
            <a:ext cx="8534400" cy="1143000"/>
          </a:xfrm>
        </p:spPr>
        <p:txBody>
          <a:bodyPr>
            <a:normAutofit lnSpcReduction="10000"/>
          </a:bodyPr>
          <a:lstStyle/>
          <a:p>
            <a:pPr marL="0" indent="0" eaLnBrk="1" hangingPunct="1">
              <a:buFontTx/>
              <a:buNone/>
            </a:pPr>
            <a:r>
              <a:rPr lang="en-US" sz="2400" dirty="0" smtClean="0"/>
              <a:t>	A statement provided to the Incident Commander 	by the Agency Executive delegating authority and 	assigning responsibility.  </a:t>
            </a:r>
          </a:p>
        </p:txBody>
      </p:sp>
      <p:pic>
        <p:nvPicPr>
          <p:cNvPr id="21508" name="Picture 11" descr="Visual_6_3.png"/>
          <p:cNvPicPr>
            <a:picLocks noChangeAspect="1"/>
          </p:cNvPicPr>
          <p:nvPr/>
        </p:nvPicPr>
        <p:blipFill>
          <a:blip r:embed="rId3" cstate="print"/>
          <a:srcRect/>
          <a:stretch>
            <a:fillRect/>
          </a:stretch>
        </p:blipFill>
        <p:spPr bwMode="auto">
          <a:xfrm>
            <a:off x="685800" y="2590800"/>
            <a:ext cx="7848600" cy="2971800"/>
          </a:xfrm>
          <a:prstGeom prst="rect">
            <a:avLst/>
          </a:prstGeom>
          <a:noFill/>
          <a:ln w="9525">
            <a:noFill/>
            <a:miter lim="800000"/>
            <a:headEnd/>
            <a:tailEnd/>
          </a:ln>
        </p:spPr>
      </p:pic>
      <p:sp>
        <p:nvSpPr>
          <p:cNvPr id="6" name="Rectangle 5"/>
          <p:cNvSpPr/>
          <p:nvPr/>
        </p:nvSpPr>
        <p:spPr>
          <a:xfrm>
            <a:off x="1219200" y="5257800"/>
            <a:ext cx="6705600" cy="1200329"/>
          </a:xfrm>
          <a:prstGeom prst="rect">
            <a:avLst/>
          </a:prstGeom>
        </p:spPr>
        <p:txBody>
          <a:bodyPr wrap="square">
            <a:spAutoFit/>
          </a:bodyPr>
          <a:lstStyle/>
          <a:p>
            <a:pPr lvl="1"/>
            <a:r>
              <a:rPr lang="en-US" sz="2400" dirty="0" smtClean="0"/>
              <a:t>Delegations to the Incident Commander should be </a:t>
            </a:r>
            <a:r>
              <a:rPr lang="en-US" sz="2400" u="sng" dirty="0" smtClean="0"/>
              <a:t>prepared and signed</a:t>
            </a:r>
            <a:r>
              <a:rPr lang="en-US" sz="2400" dirty="0" smtClean="0"/>
              <a:t> by the Agency Executive.</a:t>
            </a:r>
          </a:p>
        </p:txBody>
      </p:sp>
      <p:sp>
        <p:nvSpPr>
          <p:cNvPr id="7" name="Slide Number Placeholder 6"/>
          <p:cNvSpPr>
            <a:spLocks noGrp="1"/>
          </p:cNvSpPr>
          <p:nvPr>
            <p:ph type="sldNum" sz="quarter" idx="15"/>
          </p:nvPr>
        </p:nvSpPr>
        <p:spPr/>
        <p:txBody>
          <a:bodyPr/>
          <a:lstStyle/>
          <a:p>
            <a:fld id="{54AAFEE7-BF69-4159-98DD-436CF04F3224}" type="slidenum">
              <a:rPr lang="en-US" smtClean="0"/>
              <a:pPr/>
              <a:t>19</a:t>
            </a:fld>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idx="1"/>
          </p:nvPr>
        </p:nvSpPr>
        <p:spPr>
          <a:xfrm>
            <a:off x="304800" y="1265238"/>
            <a:ext cx="8610600" cy="5059362"/>
          </a:xfrm>
        </p:spPr>
        <p:txBody>
          <a:bodyPr lIns="92075" tIns="46038" rIns="92075" bIns="46038"/>
          <a:lstStyle/>
          <a:p>
            <a:pPr marL="400050" indent="-400050" eaLnBrk="1" hangingPunct="1">
              <a:buFontTx/>
              <a:buNone/>
            </a:pPr>
            <a:endParaRPr lang="en-US" dirty="0" smtClean="0"/>
          </a:p>
          <a:p>
            <a:pPr marL="400050" indent="-400050" eaLnBrk="1" hangingPunct="1">
              <a:buFontTx/>
              <a:buNone/>
            </a:pPr>
            <a:endParaRPr lang="en-US" dirty="0" smtClean="0"/>
          </a:p>
          <a:p>
            <a:pPr marL="400050" indent="-400050" eaLnBrk="1" hangingPunct="1">
              <a:buFontTx/>
              <a:buNone/>
            </a:pPr>
            <a:endParaRPr lang="en-US" dirty="0" smtClean="0"/>
          </a:p>
        </p:txBody>
      </p:sp>
      <p:sp>
        <p:nvSpPr>
          <p:cNvPr id="4098" name="Rectangle 2"/>
          <p:cNvSpPr>
            <a:spLocks noGrp="1" noChangeArrowheads="1"/>
          </p:cNvSpPr>
          <p:nvPr>
            <p:ph type="title"/>
          </p:nvPr>
        </p:nvSpPr>
        <p:spPr>
          <a:xfrm>
            <a:off x="457200" y="152400"/>
            <a:ext cx="8229600" cy="1066800"/>
          </a:xfrm>
        </p:spPr>
        <p:txBody>
          <a:bodyPr lIns="92075" tIns="46038" rIns="92075" bIns="46038"/>
          <a:lstStyle/>
          <a:p>
            <a:pPr eaLnBrk="1" fontAlgn="auto" hangingPunct="1">
              <a:spcAft>
                <a:spcPts val="0"/>
              </a:spcAft>
              <a:defRPr/>
            </a:pPr>
            <a:r>
              <a:rPr dirty="0" smtClean="0"/>
              <a:t>Terminal Objective</a:t>
            </a:r>
          </a:p>
        </p:txBody>
      </p:sp>
      <p:sp>
        <p:nvSpPr>
          <p:cNvPr id="7172" name="Rectangle 5"/>
          <p:cNvSpPr>
            <a:spLocks noChangeArrowheads="1"/>
          </p:cNvSpPr>
          <p:nvPr/>
        </p:nvSpPr>
        <p:spPr bwMode="auto">
          <a:xfrm>
            <a:off x="6477000" y="6245225"/>
            <a:ext cx="2133600" cy="476250"/>
          </a:xfrm>
          <a:prstGeom prst="rect">
            <a:avLst/>
          </a:prstGeom>
          <a:noFill/>
          <a:ln w="9525">
            <a:noFill/>
            <a:miter lim="800000"/>
            <a:headEnd/>
            <a:tailEnd/>
          </a:ln>
        </p:spPr>
        <p:txBody>
          <a:bodyPr/>
          <a:lstStyle/>
          <a:p>
            <a:pPr algn="r"/>
            <a:r>
              <a:rPr lang="en-US" sz="2000" b="1">
                <a:latin typeface="Tahoma" charset="0"/>
              </a:rPr>
              <a:t>2</a:t>
            </a:r>
          </a:p>
        </p:txBody>
      </p:sp>
      <p:sp>
        <p:nvSpPr>
          <p:cNvPr id="7173" name="Text Box 7"/>
          <p:cNvSpPr txBox="1">
            <a:spLocks noChangeArrowheads="1"/>
          </p:cNvSpPr>
          <p:nvPr/>
        </p:nvSpPr>
        <p:spPr bwMode="auto">
          <a:xfrm>
            <a:off x="381000" y="1524000"/>
            <a:ext cx="8458200" cy="646973"/>
          </a:xfrm>
          <a:prstGeom prst="rect">
            <a:avLst/>
          </a:prstGeom>
          <a:noFill/>
          <a:ln w="9525" algn="ctr">
            <a:noFill/>
            <a:miter lim="800000"/>
            <a:headEnd/>
            <a:tailEnd/>
          </a:ln>
        </p:spPr>
        <p:txBody>
          <a:bodyPr lIns="92075" tIns="46038" rIns="92075" bIns="46038">
            <a:spAutoFit/>
          </a:bodyPr>
          <a:lstStyle/>
          <a:p>
            <a:pPr>
              <a:buFontTx/>
              <a:buChar char="•"/>
            </a:pPr>
            <a:endParaRPr lang="en-US" sz="3600" b="1" dirty="0">
              <a:latin typeface="Tahoma" charset="0"/>
            </a:endParaRPr>
          </a:p>
        </p:txBody>
      </p:sp>
      <p:grpSp>
        <p:nvGrpSpPr>
          <p:cNvPr id="2" name="Group 8"/>
          <p:cNvGrpSpPr>
            <a:grpSpLocks/>
          </p:cNvGrpSpPr>
          <p:nvPr/>
        </p:nvGrpSpPr>
        <p:grpSpPr bwMode="auto">
          <a:xfrm>
            <a:off x="0" y="4419600"/>
            <a:ext cx="9144000" cy="1752600"/>
            <a:chOff x="0" y="2784"/>
            <a:chExt cx="5760" cy="1104"/>
          </a:xfrm>
        </p:grpSpPr>
        <p:grpSp>
          <p:nvGrpSpPr>
            <p:cNvPr id="3" name="Group 9"/>
            <p:cNvGrpSpPr>
              <a:grpSpLocks/>
            </p:cNvGrpSpPr>
            <p:nvPr/>
          </p:nvGrpSpPr>
          <p:grpSpPr bwMode="auto">
            <a:xfrm>
              <a:off x="0" y="2784"/>
              <a:ext cx="5760" cy="1104"/>
              <a:chOff x="0" y="2832"/>
              <a:chExt cx="5760" cy="1104"/>
            </a:xfrm>
          </p:grpSpPr>
          <p:pic>
            <p:nvPicPr>
              <p:cNvPr id="7178" name="Picture 10" descr="oil spill"/>
              <p:cNvPicPr>
                <a:picLocks noChangeAspect="1" noChangeArrowheads="1"/>
              </p:cNvPicPr>
              <p:nvPr/>
            </p:nvPicPr>
            <p:blipFill>
              <a:blip r:embed="rId3" cstate="print"/>
              <a:srcRect/>
              <a:stretch>
                <a:fillRect/>
              </a:stretch>
            </p:blipFill>
            <p:spPr bwMode="auto">
              <a:xfrm>
                <a:off x="3456" y="2928"/>
                <a:ext cx="1200" cy="945"/>
              </a:xfrm>
              <a:prstGeom prst="rect">
                <a:avLst/>
              </a:prstGeom>
              <a:noFill/>
              <a:ln w="9525">
                <a:noFill/>
                <a:miter lim="800000"/>
                <a:headEnd/>
                <a:tailEnd/>
              </a:ln>
            </p:spPr>
          </p:pic>
          <p:pic>
            <p:nvPicPr>
              <p:cNvPr id="7179" name="Picture 11" descr="ambulance"/>
              <p:cNvPicPr>
                <a:picLocks noChangeAspect="1" noChangeArrowheads="1"/>
              </p:cNvPicPr>
              <p:nvPr/>
            </p:nvPicPr>
            <p:blipFill>
              <a:blip r:embed="rId4" cstate="print"/>
              <a:srcRect/>
              <a:stretch>
                <a:fillRect/>
              </a:stretch>
            </p:blipFill>
            <p:spPr bwMode="auto">
              <a:xfrm>
                <a:off x="2304" y="2928"/>
                <a:ext cx="1200" cy="955"/>
              </a:xfrm>
              <a:prstGeom prst="rect">
                <a:avLst/>
              </a:prstGeom>
              <a:noFill/>
              <a:ln w="9525">
                <a:noFill/>
                <a:miter lim="800000"/>
                <a:headEnd/>
                <a:tailEnd/>
              </a:ln>
            </p:spPr>
          </p:pic>
          <p:pic>
            <p:nvPicPr>
              <p:cNvPr id="7180" name="Picture 12" descr="fire2"/>
              <p:cNvPicPr>
                <a:picLocks noChangeAspect="1" noChangeArrowheads="1"/>
              </p:cNvPicPr>
              <p:nvPr/>
            </p:nvPicPr>
            <p:blipFill>
              <a:blip r:embed="rId5" cstate="print"/>
              <a:srcRect/>
              <a:stretch>
                <a:fillRect/>
              </a:stretch>
            </p:blipFill>
            <p:spPr bwMode="auto">
              <a:xfrm>
                <a:off x="1152" y="2928"/>
                <a:ext cx="1152" cy="960"/>
              </a:xfrm>
              <a:prstGeom prst="rect">
                <a:avLst/>
              </a:prstGeom>
              <a:noFill/>
              <a:ln w="9525">
                <a:noFill/>
                <a:miter lim="800000"/>
                <a:headEnd/>
                <a:tailEnd/>
              </a:ln>
            </p:spPr>
          </p:pic>
          <p:pic>
            <p:nvPicPr>
              <p:cNvPr id="7181" name="Picture 13" descr="ambulance2"/>
              <p:cNvPicPr>
                <a:picLocks noChangeAspect="1" noChangeArrowheads="1"/>
              </p:cNvPicPr>
              <p:nvPr/>
            </p:nvPicPr>
            <p:blipFill>
              <a:blip r:embed="rId6" cstate="print"/>
              <a:srcRect/>
              <a:stretch>
                <a:fillRect/>
              </a:stretch>
            </p:blipFill>
            <p:spPr bwMode="auto">
              <a:xfrm>
                <a:off x="0" y="2933"/>
                <a:ext cx="1152" cy="912"/>
              </a:xfrm>
              <a:prstGeom prst="rect">
                <a:avLst/>
              </a:prstGeom>
              <a:noFill/>
              <a:ln w="38100">
                <a:noFill/>
                <a:miter lim="800000"/>
                <a:headEnd/>
                <a:tailEnd/>
              </a:ln>
            </p:spPr>
          </p:pic>
          <p:pic>
            <p:nvPicPr>
              <p:cNvPr id="7182" name="Picture 14" descr="fire1"/>
              <p:cNvPicPr>
                <a:picLocks noChangeAspect="1" noChangeArrowheads="1"/>
              </p:cNvPicPr>
              <p:nvPr/>
            </p:nvPicPr>
            <p:blipFill>
              <a:blip r:embed="rId7" cstate="print"/>
              <a:srcRect/>
              <a:stretch>
                <a:fillRect/>
              </a:stretch>
            </p:blipFill>
            <p:spPr bwMode="auto">
              <a:xfrm>
                <a:off x="4656" y="2933"/>
                <a:ext cx="1104" cy="912"/>
              </a:xfrm>
              <a:prstGeom prst="rect">
                <a:avLst/>
              </a:prstGeom>
              <a:noFill/>
              <a:ln w="38100">
                <a:noFill/>
                <a:miter lim="800000"/>
                <a:headEnd/>
                <a:tailEnd/>
              </a:ln>
            </p:spPr>
          </p:pic>
          <p:sp>
            <p:nvSpPr>
              <p:cNvPr id="7183" name="Rectangle 15"/>
              <p:cNvSpPr>
                <a:spLocks noChangeArrowheads="1"/>
              </p:cNvSpPr>
              <p:nvPr/>
            </p:nvSpPr>
            <p:spPr bwMode="auto">
              <a:xfrm>
                <a:off x="0" y="2832"/>
                <a:ext cx="5760" cy="144"/>
              </a:xfrm>
              <a:prstGeom prst="rect">
                <a:avLst/>
              </a:prstGeom>
              <a:solidFill>
                <a:srgbClr val="1C1C1C"/>
              </a:solidFill>
              <a:ln w="9525" algn="ctr">
                <a:noFill/>
                <a:miter lim="800000"/>
                <a:headEnd/>
                <a:tailEnd/>
              </a:ln>
            </p:spPr>
            <p:txBody>
              <a:bodyPr wrap="none" lIns="93824" tIns="46913" rIns="93824" bIns="46913" anchor="ctr"/>
              <a:lstStyle/>
              <a:p>
                <a:endParaRPr lang="en-US">
                  <a:latin typeface="Calibri" pitchFamily="34" charset="0"/>
                </a:endParaRPr>
              </a:p>
            </p:txBody>
          </p:sp>
          <p:sp>
            <p:nvSpPr>
              <p:cNvPr id="7184" name="Rectangle 16"/>
              <p:cNvSpPr>
                <a:spLocks noChangeArrowheads="1"/>
              </p:cNvSpPr>
              <p:nvPr/>
            </p:nvSpPr>
            <p:spPr bwMode="auto">
              <a:xfrm>
                <a:off x="0" y="3792"/>
                <a:ext cx="5760" cy="144"/>
              </a:xfrm>
              <a:prstGeom prst="rect">
                <a:avLst/>
              </a:prstGeom>
              <a:solidFill>
                <a:srgbClr val="1C1C1C"/>
              </a:solidFill>
              <a:ln w="9525" algn="ctr">
                <a:noFill/>
                <a:miter lim="800000"/>
                <a:headEnd/>
                <a:tailEnd/>
              </a:ln>
            </p:spPr>
            <p:txBody>
              <a:bodyPr wrap="none" lIns="93824" tIns="46913" rIns="93824" bIns="46913" anchor="ctr"/>
              <a:lstStyle/>
              <a:p>
                <a:endParaRPr lang="en-US">
                  <a:latin typeface="Calibri" pitchFamily="34" charset="0"/>
                </a:endParaRPr>
              </a:p>
            </p:txBody>
          </p:sp>
        </p:grpSp>
        <p:sp>
          <p:nvSpPr>
            <p:cNvPr id="7176" name="Line 17"/>
            <p:cNvSpPr>
              <a:spLocks noChangeShapeType="1"/>
            </p:cNvSpPr>
            <p:nvPr/>
          </p:nvSpPr>
          <p:spPr bwMode="auto">
            <a:xfrm>
              <a:off x="0" y="2928"/>
              <a:ext cx="5760" cy="0"/>
            </a:xfrm>
            <a:prstGeom prst="line">
              <a:avLst/>
            </a:prstGeom>
            <a:noFill/>
            <a:ln w="76200">
              <a:solidFill>
                <a:schemeClr val="bg1"/>
              </a:solidFill>
              <a:round/>
              <a:headEnd/>
              <a:tailEnd/>
            </a:ln>
          </p:spPr>
          <p:txBody>
            <a:bodyPr lIns="93824" tIns="46913" rIns="93824" bIns="46913"/>
            <a:lstStyle/>
            <a:p>
              <a:endParaRPr lang="en-US"/>
            </a:p>
          </p:txBody>
        </p:sp>
        <p:sp>
          <p:nvSpPr>
            <p:cNvPr id="7177" name="Line 18"/>
            <p:cNvSpPr>
              <a:spLocks noChangeShapeType="1"/>
            </p:cNvSpPr>
            <p:nvPr/>
          </p:nvSpPr>
          <p:spPr bwMode="auto">
            <a:xfrm>
              <a:off x="0" y="3744"/>
              <a:ext cx="5760" cy="0"/>
            </a:xfrm>
            <a:prstGeom prst="line">
              <a:avLst/>
            </a:prstGeom>
            <a:noFill/>
            <a:ln w="76200">
              <a:solidFill>
                <a:schemeClr val="bg1"/>
              </a:solidFill>
              <a:round/>
              <a:headEnd/>
              <a:tailEnd/>
            </a:ln>
          </p:spPr>
          <p:txBody>
            <a:bodyPr lIns="93824" tIns="46913" rIns="93824" bIns="46913"/>
            <a:lstStyle/>
            <a:p>
              <a:endParaRPr lang="en-US"/>
            </a:p>
          </p:txBody>
        </p:sp>
      </p:grpSp>
      <p:sp>
        <p:nvSpPr>
          <p:cNvPr id="21" name="TextBox 20"/>
          <p:cNvSpPr txBox="1"/>
          <p:nvPr/>
        </p:nvSpPr>
        <p:spPr>
          <a:xfrm>
            <a:off x="1143000" y="1524000"/>
            <a:ext cx="6781800" cy="2677656"/>
          </a:xfrm>
          <a:prstGeom prst="rect">
            <a:avLst/>
          </a:prstGeom>
          <a:noFill/>
        </p:spPr>
        <p:txBody>
          <a:bodyPr wrap="square" rtlCol="0">
            <a:spAutoFit/>
          </a:bodyPr>
          <a:lstStyle/>
          <a:p>
            <a:pPr lvl="0" fontAlgn="base">
              <a:spcBef>
                <a:spcPct val="0"/>
              </a:spcBef>
              <a:spcAft>
                <a:spcPct val="0"/>
              </a:spcAft>
            </a:pPr>
            <a:r>
              <a:rPr lang="en-US" sz="2800" dirty="0" smtClean="0">
                <a:ea typeface="Times New Roman" pitchFamily="18" charset="0"/>
                <a:cs typeface="Arial" pitchFamily="34" charset="0"/>
              </a:rPr>
              <a:t>The goal of the course is to train the participants to set up and manage an EOC that can interface with incident commanders in the field </a:t>
            </a:r>
            <a:r>
              <a:rPr lang="en-US" sz="2800" dirty="0" smtClean="0"/>
              <a:t>while supporting local government, residents and businesses </a:t>
            </a:r>
            <a:r>
              <a:rPr lang="en-US" sz="2800" dirty="0" smtClean="0">
                <a:ea typeface="Times New Roman" pitchFamily="18" charset="0"/>
                <a:cs typeface="Arial" pitchFamily="34" charset="0"/>
              </a:rPr>
              <a:t>during a Type IV incident</a:t>
            </a:r>
            <a:endParaRPr lang="en-US" sz="2800" dirty="0" smtClean="0">
              <a:cs typeface="Arial" pitchFamily="34" charset="0"/>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spect="1" noChangeArrowheads="1"/>
          </p:cNvSpPr>
          <p:nvPr>
            <p:ph type="title"/>
          </p:nvPr>
        </p:nvSpPr>
        <p:spPr/>
        <p:txBody>
          <a:bodyPr/>
          <a:lstStyle/>
          <a:p>
            <a:r>
              <a:rPr lang="en-US" dirty="0" smtClean="0"/>
              <a:t>Objective 2 </a:t>
            </a:r>
          </a:p>
        </p:txBody>
      </p:sp>
      <p:sp>
        <p:nvSpPr>
          <p:cNvPr id="6147" name="Rectangle 6"/>
          <p:cNvSpPr>
            <a:spLocks noGrp="1" noChangeArrowheads="1"/>
          </p:cNvSpPr>
          <p:nvPr>
            <p:ph sz="half" idx="1"/>
          </p:nvPr>
        </p:nvSpPr>
        <p:spPr>
          <a:xfrm>
            <a:off x="457200" y="1828800"/>
            <a:ext cx="4059936" cy="3810000"/>
          </a:xfrm>
        </p:spPr>
        <p:txBody>
          <a:bodyPr>
            <a:normAutofit/>
          </a:bodyPr>
          <a:lstStyle/>
          <a:p>
            <a:pPr lvl="0" fontAlgn="base">
              <a:buNone/>
            </a:pPr>
            <a:r>
              <a:rPr lang="en-US" sz="2800" dirty="0" smtClean="0"/>
              <a:t>   </a:t>
            </a:r>
            <a:r>
              <a:rPr lang="en-US" sz="3200" dirty="0" smtClean="0"/>
              <a:t>Discuss the decision making process that triggers the activation of the EOC in your community</a:t>
            </a:r>
          </a:p>
        </p:txBody>
      </p:sp>
      <p:pic>
        <p:nvPicPr>
          <p:cNvPr id="7" name="Content Placeholder 6" descr="Oyster Bay-20121213-00015.jpg"/>
          <p:cNvPicPr>
            <a:picLocks noGrp="1" noChangeAspect="1"/>
          </p:cNvPicPr>
          <p:nvPr>
            <p:ph sz="half" idx="2"/>
          </p:nvPr>
        </p:nvPicPr>
        <p:blipFill>
          <a:blip r:embed="rId3" cstate="print"/>
          <a:stretch>
            <a:fillRect/>
          </a:stretch>
        </p:blipFill>
        <p:spPr>
          <a:xfrm>
            <a:off x="4648200" y="2057400"/>
            <a:ext cx="4059238" cy="3044429"/>
          </a:xfrm>
        </p:spPr>
      </p:pic>
      <p:sp>
        <p:nvSpPr>
          <p:cNvPr id="5" name="Slide Number Placeholder 4"/>
          <p:cNvSpPr>
            <a:spLocks noGrp="1"/>
          </p:cNvSpPr>
          <p:nvPr>
            <p:ph type="sldNum" sz="quarter" idx="12"/>
          </p:nvPr>
        </p:nvSpPr>
        <p:spPr/>
        <p:txBody>
          <a:bodyPr/>
          <a:lstStyle/>
          <a:p>
            <a:fld id="{54AAFEE7-BF69-4159-98DD-436CF04F3224}" type="slidenum">
              <a:rPr lang="en-US" smtClean="0"/>
              <a:pPr/>
              <a:t>20</a:t>
            </a:fld>
            <a:endParaRPr lang="en-US"/>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5257800" cy="4526280"/>
          </a:xfrm>
        </p:spPr>
        <p:txBody>
          <a:bodyPr>
            <a:normAutofit/>
          </a:bodyPr>
          <a:lstStyle/>
          <a:p>
            <a:r>
              <a:rPr lang="en-US" dirty="0" smtClean="0"/>
              <a:t>IC feels incident could expand rapidly</a:t>
            </a:r>
          </a:p>
          <a:p>
            <a:r>
              <a:rPr lang="en-US" dirty="0" smtClean="0"/>
              <a:t>Establishment of Unified Command</a:t>
            </a:r>
          </a:p>
          <a:p>
            <a:r>
              <a:rPr lang="en-US" dirty="0" smtClean="0"/>
              <a:t>Involvement of multiple jurisdictions</a:t>
            </a:r>
          </a:p>
          <a:p>
            <a:r>
              <a:rPr lang="en-US" dirty="0" smtClean="0"/>
              <a:t>Amount of resources needed</a:t>
            </a:r>
          </a:p>
          <a:p>
            <a:r>
              <a:rPr lang="en-US" dirty="0" smtClean="0"/>
              <a:t>Threshold events</a:t>
            </a:r>
          </a:p>
          <a:p>
            <a:pPr lvl="1"/>
            <a:r>
              <a:rPr lang="en-US" dirty="0" smtClean="0"/>
              <a:t>Described in Emergency Operations Plan</a:t>
            </a:r>
          </a:p>
          <a:p>
            <a:pPr lvl="1">
              <a:buNone/>
            </a:pPr>
            <a:endParaRPr lang="en-US" dirty="0"/>
          </a:p>
        </p:txBody>
      </p:sp>
      <p:sp>
        <p:nvSpPr>
          <p:cNvPr id="2" name="Title 1"/>
          <p:cNvSpPr>
            <a:spLocks noGrp="1"/>
          </p:cNvSpPr>
          <p:nvPr>
            <p:ph type="title"/>
          </p:nvPr>
        </p:nvSpPr>
        <p:spPr/>
        <p:txBody>
          <a:bodyPr/>
          <a:lstStyle/>
          <a:p>
            <a:r>
              <a:rPr lang="en-US" dirty="0" smtClean="0"/>
              <a:t>Triggers for activation</a:t>
            </a:r>
            <a:endParaRPr lang="en-US" dirty="0"/>
          </a:p>
        </p:txBody>
      </p:sp>
      <p:pic>
        <p:nvPicPr>
          <p:cNvPr id="64513" name="Picture 1" descr="C:\Users\Ray\Documents\WARN Water Security\stuff\12-3-08 FIRE PINE ST.PARIS 077.jpg"/>
          <p:cNvPicPr>
            <a:picLocks noChangeAspect="1" noChangeArrowheads="1"/>
          </p:cNvPicPr>
          <p:nvPr/>
        </p:nvPicPr>
        <p:blipFill>
          <a:blip r:embed="rId3" cstate="print"/>
          <a:srcRect/>
          <a:stretch>
            <a:fillRect/>
          </a:stretch>
        </p:blipFill>
        <p:spPr bwMode="auto">
          <a:xfrm>
            <a:off x="5638800" y="2286000"/>
            <a:ext cx="3124200" cy="3505200"/>
          </a:xfrm>
          <a:prstGeom prst="rect">
            <a:avLst/>
          </a:prstGeom>
          <a:noFill/>
        </p:spPr>
      </p:pic>
      <p:sp>
        <p:nvSpPr>
          <p:cNvPr id="5" name="Slide Number Placeholder 4"/>
          <p:cNvSpPr>
            <a:spLocks noGrp="1"/>
          </p:cNvSpPr>
          <p:nvPr>
            <p:ph type="sldNum" sz="quarter" idx="15"/>
          </p:nvPr>
        </p:nvSpPr>
        <p:spPr/>
        <p:txBody>
          <a:bodyPr/>
          <a:lstStyle/>
          <a:p>
            <a:fld id="{54AAFEE7-BF69-4159-98DD-436CF04F3224}"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spect="1" noChangeArrowheads="1"/>
          </p:cNvSpPr>
          <p:nvPr>
            <p:ph type="title"/>
          </p:nvPr>
        </p:nvSpPr>
        <p:spPr>
          <a:xfrm>
            <a:off x="457200" y="152400"/>
            <a:ext cx="8229600" cy="914400"/>
          </a:xfrm>
          <a:noFill/>
        </p:spPr>
        <p:txBody>
          <a:bodyPr/>
          <a:lstStyle/>
          <a:p>
            <a:pPr eaLnBrk="1" hangingPunct="1"/>
            <a:r>
              <a:rPr lang="en-US" dirty="0" smtClean="0"/>
              <a:t>Incident Typing</a:t>
            </a:r>
          </a:p>
        </p:txBody>
      </p:sp>
      <p:grpSp>
        <p:nvGrpSpPr>
          <p:cNvPr id="2" name="Group 3"/>
          <p:cNvGrpSpPr>
            <a:grpSpLocks/>
          </p:cNvGrpSpPr>
          <p:nvPr/>
        </p:nvGrpSpPr>
        <p:grpSpPr bwMode="auto">
          <a:xfrm>
            <a:off x="457200" y="1371600"/>
            <a:ext cx="8286750" cy="4953000"/>
            <a:chOff x="288" y="617"/>
            <a:chExt cx="5220" cy="3145"/>
          </a:xfrm>
        </p:grpSpPr>
        <p:sp>
          <p:nvSpPr>
            <p:cNvPr id="101382" name="Rectangle 4"/>
            <p:cNvSpPr>
              <a:spLocks noChangeArrowheads="1"/>
            </p:cNvSpPr>
            <p:nvPr/>
          </p:nvSpPr>
          <p:spPr bwMode="auto">
            <a:xfrm>
              <a:off x="324" y="633"/>
              <a:ext cx="5184" cy="3129"/>
            </a:xfrm>
            <a:prstGeom prst="rect">
              <a:avLst/>
            </a:prstGeom>
            <a:solidFill>
              <a:schemeClr val="tx1"/>
            </a:solidFill>
            <a:ln w="9525">
              <a:noFill/>
              <a:miter lim="800000"/>
              <a:headEnd/>
              <a:tailEnd/>
            </a:ln>
          </p:spPr>
          <p:txBody>
            <a:bodyPr wrap="none" anchor="ctr"/>
            <a:lstStyle/>
            <a:p>
              <a:endParaRPr lang="en-US"/>
            </a:p>
          </p:txBody>
        </p:sp>
        <p:pic>
          <p:nvPicPr>
            <p:cNvPr id="101383" name="Picture 5"/>
            <p:cNvPicPr>
              <a:picLocks noChangeAspect="1" noChangeArrowheads="1"/>
            </p:cNvPicPr>
            <p:nvPr/>
          </p:nvPicPr>
          <p:blipFill>
            <a:blip r:embed="rId3" cstate="print"/>
            <a:srcRect/>
            <a:stretch>
              <a:fillRect/>
            </a:stretch>
          </p:blipFill>
          <p:spPr bwMode="auto">
            <a:xfrm>
              <a:off x="288" y="617"/>
              <a:ext cx="5183" cy="3120"/>
            </a:xfrm>
            <a:prstGeom prst="rect">
              <a:avLst/>
            </a:prstGeom>
            <a:noFill/>
            <a:ln w="9525">
              <a:solidFill>
                <a:schemeClr val="tx1"/>
              </a:solidFill>
              <a:miter lim="800000"/>
              <a:headEnd/>
              <a:tailEnd/>
            </a:ln>
          </p:spPr>
        </p:pic>
      </p:grpSp>
      <p:sp>
        <p:nvSpPr>
          <p:cNvPr id="101380" name="AutoShape 6"/>
          <p:cNvSpPr>
            <a:spLocks/>
          </p:cNvSpPr>
          <p:nvPr/>
        </p:nvSpPr>
        <p:spPr bwMode="auto">
          <a:xfrm>
            <a:off x="6858000" y="2895600"/>
            <a:ext cx="609600" cy="2971800"/>
          </a:xfrm>
          <a:prstGeom prst="rightBrace">
            <a:avLst>
              <a:gd name="adj1" fmla="val 40625"/>
              <a:gd name="adj2" fmla="val 50000"/>
            </a:avLst>
          </a:prstGeom>
          <a:noFill/>
          <a:ln w="38100">
            <a:solidFill>
              <a:schemeClr val="tx1"/>
            </a:solidFill>
            <a:round/>
            <a:headEnd/>
            <a:tailEnd/>
          </a:ln>
        </p:spPr>
        <p:txBody>
          <a:bodyPr wrap="none" anchor="ctr"/>
          <a:lstStyle/>
          <a:p>
            <a:endParaRPr lang="en-US"/>
          </a:p>
        </p:txBody>
      </p:sp>
      <p:sp>
        <p:nvSpPr>
          <p:cNvPr id="101381" name="Text Box 7"/>
          <p:cNvSpPr txBox="1">
            <a:spLocks noChangeArrowheads="1"/>
          </p:cNvSpPr>
          <p:nvPr/>
        </p:nvSpPr>
        <p:spPr bwMode="auto">
          <a:xfrm>
            <a:off x="7340600" y="4038600"/>
            <a:ext cx="1371600" cy="641350"/>
          </a:xfrm>
          <a:prstGeom prst="rect">
            <a:avLst/>
          </a:prstGeom>
          <a:noFill/>
          <a:ln w="9525">
            <a:noFill/>
            <a:miter lim="800000"/>
            <a:headEnd/>
            <a:tailEnd/>
          </a:ln>
        </p:spPr>
        <p:txBody>
          <a:bodyPr>
            <a:spAutoFit/>
          </a:bodyPr>
          <a:lstStyle/>
          <a:p>
            <a:pPr algn="ctr">
              <a:lnSpc>
                <a:spcPct val="100000"/>
              </a:lnSpc>
              <a:spcBef>
                <a:spcPct val="50000"/>
              </a:spcBef>
            </a:pPr>
            <a:r>
              <a:rPr lang="en-US" sz="1800" b="1">
                <a:latin typeface="Arial" pitchFamily="34" charset="0"/>
              </a:rPr>
              <a:t>95% of all incidents</a:t>
            </a:r>
          </a:p>
        </p:txBody>
      </p:sp>
      <p:sp>
        <p:nvSpPr>
          <p:cNvPr id="8" name="Slide Number Placeholder 7"/>
          <p:cNvSpPr>
            <a:spLocks noGrp="1"/>
          </p:cNvSpPr>
          <p:nvPr>
            <p:ph type="sldNum" sz="quarter" idx="15"/>
          </p:nvPr>
        </p:nvSpPr>
        <p:spPr/>
        <p:txBody>
          <a:bodyPr/>
          <a:lstStyle/>
          <a:p>
            <a:fld id="{54AAFEE7-BF69-4159-98DD-436CF04F3224}" type="slidenum">
              <a:rPr lang="en-US" smtClean="0"/>
              <a:pPr/>
              <a:t>22</a:t>
            </a:fld>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6"/>
            <a:ext cx="3733800" cy="4602163"/>
          </a:xfrm>
        </p:spPr>
        <p:txBody>
          <a:bodyPr/>
          <a:lstStyle/>
          <a:p>
            <a:r>
              <a:rPr lang="en-US" dirty="0" smtClean="0"/>
              <a:t>Minor in nature</a:t>
            </a:r>
          </a:p>
          <a:p>
            <a:r>
              <a:rPr lang="en-US" dirty="0" smtClean="0"/>
              <a:t>Stabilized quickly </a:t>
            </a:r>
          </a:p>
          <a:p>
            <a:r>
              <a:rPr lang="en-US" dirty="0" smtClean="0"/>
              <a:t>Minimal threat to public safety</a:t>
            </a:r>
          </a:p>
          <a:p>
            <a:r>
              <a:rPr lang="en-US" dirty="0" smtClean="0"/>
              <a:t>EOC generally not activated</a:t>
            </a:r>
            <a:endParaRPr lang="en-US" dirty="0"/>
          </a:p>
        </p:txBody>
      </p:sp>
      <p:sp>
        <p:nvSpPr>
          <p:cNvPr id="2" name="Title 1"/>
          <p:cNvSpPr>
            <a:spLocks noGrp="1"/>
          </p:cNvSpPr>
          <p:nvPr>
            <p:ph type="title"/>
          </p:nvPr>
        </p:nvSpPr>
        <p:spPr/>
        <p:txBody>
          <a:bodyPr/>
          <a:lstStyle/>
          <a:p>
            <a:r>
              <a:rPr lang="en-US" dirty="0" smtClean="0"/>
              <a:t>Type 5 incident</a:t>
            </a:r>
            <a:endParaRPr lang="en-US" dirty="0"/>
          </a:p>
        </p:txBody>
      </p:sp>
      <p:pic>
        <p:nvPicPr>
          <p:cNvPr id="4" name="Picture 2" descr="C:\Users\shirley\Desktop\NIMS EOC\pixx for ppt\accident.jpg"/>
          <p:cNvPicPr>
            <a:picLocks noChangeAspect="1" noChangeArrowheads="1"/>
          </p:cNvPicPr>
          <p:nvPr/>
        </p:nvPicPr>
        <p:blipFill>
          <a:blip r:embed="rId3" cstate="print"/>
          <a:srcRect l="26568" r="14523"/>
          <a:stretch>
            <a:fillRect/>
          </a:stretch>
        </p:blipFill>
        <p:spPr bwMode="auto">
          <a:xfrm>
            <a:off x="4572000" y="1752600"/>
            <a:ext cx="3957090" cy="3505200"/>
          </a:xfrm>
          <a:prstGeom prst="rect">
            <a:avLst/>
          </a:prstGeom>
          <a:noFill/>
        </p:spPr>
      </p:pic>
      <p:sp>
        <p:nvSpPr>
          <p:cNvPr id="5" name="Slide Number Placeholder 4"/>
          <p:cNvSpPr>
            <a:spLocks noGrp="1"/>
          </p:cNvSpPr>
          <p:nvPr>
            <p:ph type="sldNum" sz="quarter" idx="15"/>
          </p:nvPr>
        </p:nvSpPr>
        <p:spPr/>
        <p:txBody>
          <a:bodyPr/>
          <a:lstStyle/>
          <a:p>
            <a:fld id="{54AAFEE7-BF69-4159-98DD-436CF04F3224}"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4 incident</a:t>
            </a:r>
            <a:endParaRPr lang="en-US" dirty="0"/>
          </a:p>
        </p:txBody>
      </p:sp>
      <p:sp>
        <p:nvSpPr>
          <p:cNvPr id="3" name="Content Placeholder 2"/>
          <p:cNvSpPr>
            <a:spLocks noGrp="1"/>
          </p:cNvSpPr>
          <p:nvPr>
            <p:ph sz="half" idx="1"/>
          </p:nvPr>
        </p:nvSpPr>
        <p:spPr/>
        <p:txBody>
          <a:bodyPr>
            <a:normAutofit/>
          </a:bodyPr>
          <a:lstStyle/>
          <a:p>
            <a:r>
              <a:rPr lang="en-US" dirty="0" smtClean="0"/>
              <a:t>Localized incident</a:t>
            </a:r>
          </a:p>
          <a:p>
            <a:pPr lvl="1"/>
            <a:r>
              <a:rPr lang="en-US" dirty="0" smtClean="0"/>
              <a:t>Vapor release</a:t>
            </a:r>
          </a:p>
          <a:p>
            <a:pPr lvl="1"/>
            <a:r>
              <a:rPr lang="en-US" dirty="0" smtClean="0"/>
              <a:t>Accident w/ multiple injuries</a:t>
            </a:r>
          </a:p>
          <a:p>
            <a:r>
              <a:rPr lang="en-US" dirty="0" smtClean="0"/>
              <a:t>Public safety/ environment threatened</a:t>
            </a:r>
          </a:p>
          <a:p>
            <a:r>
              <a:rPr lang="en-US" dirty="0" smtClean="0"/>
              <a:t>Evacuation may be required</a:t>
            </a:r>
          </a:p>
          <a:p>
            <a:r>
              <a:rPr lang="en-US" dirty="0" smtClean="0"/>
              <a:t>EOC may be activated</a:t>
            </a:r>
            <a:endParaRPr lang="en-US" dirty="0"/>
          </a:p>
        </p:txBody>
      </p:sp>
      <p:pic>
        <p:nvPicPr>
          <p:cNvPr id="6" name="Content Placeholder 5" descr="296016_479254185427603_311268827_n.jpg"/>
          <p:cNvPicPr>
            <a:picLocks noGrp="1" noChangeAspect="1"/>
          </p:cNvPicPr>
          <p:nvPr>
            <p:ph sz="half" idx="2"/>
          </p:nvPr>
        </p:nvPicPr>
        <p:blipFill>
          <a:blip r:embed="rId3" cstate="print"/>
          <a:stretch>
            <a:fillRect/>
          </a:stretch>
        </p:blipFill>
        <p:spPr>
          <a:xfrm>
            <a:off x="5105400" y="1066800"/>
            <a:ext cx="3352800" cy="1981200"/>
          </a:xfrm>
        </p:spPr>
      </p:pic>
      <p:pic>
        <p:nvPicPr>
          <p:cNvPr id="58369" name="Picture 1" descr="C:\Users\Public\Pictures\images.jpg"/>
          <p:cNvPicPr>
            <a:picLocks noChangeAspect="1" noChangeArrowheads="1"/>
          </p:cNvPicPr>
          <p:nvPr/>
        </p:nvPicPr>
        <p:blipFill>
          <a:blip r:embed="rId4" cstate="print"/>
          <a:srcRect/>
          <a:stretch>
            <a:fillRect/>
          </a:stretch>
        </p:blipFill>
        <p:spPr bwMode="auto">
          <a:xfrm>
            <a:off x="5181600" y="3352800"/>
            <a:ext cx="3352800" cy="2514600"/>
          </a:xfrm>
          <a:prstGeom prst="rect">
            <a:avLst/>
          </a:prstGeom>
          <a:noFill/>
        </p:spPr>
      </p:pic>
      <p:sp>
        <p:nvSpPr>
          <p:cNvPr id="7" name="Slide Number Placeholder 6"/>
          <p:cNvSpPr>
            <a:spLocks noGrp="1"/>
          </p:cNvSpPr>
          <p:nvPr>
            <p:ph type="sldNum" sz="quarter" idx="12"/>
          </p:nvPr>
        </p:nvSpPr>
        <p:spPr/>
        <p:txBody>
          <a:bodyPr/>
          <a:lstStyle/>
          <a:p>
            <a:fld id="{54AAFEE7-BF69-4159-98DD-436CF04F3224}"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1600200"/>
            <a:ext cx="4953000" cy="4526280"/>
          </a:xfrm>
        </p:spPr>
        <p:txBody>
          <a:bodyPr>
            <a:normAutofit/>
          </a:bodyPr>
          <a:lstStyle/>
          <a:p>
            <a:r>
              <a:rPr lang="en-US" dirty="0" smtClean="0"/>
              <a:t>Threatens public health, safety, environment</a:t>
            </a:r>
          </a:p>
          <a:p>
            <a:pPr lvl="1"/>
            <a:r>
              <a:rPr lang="en-US" dirty="0" smtClean="0"/>
              <a:t>Active shooter event</a:t>
            </a:r>
          </a:p>
          <a:p>
            <a:pPr lvl="1"/>
            <a:r>
              <a:rPr lang="en-US" dirty="0" smtClean="0"/>
              <a:t>Toxic chemical accident</a:t>
            </a:r>
          </a:p>
          <a:p>
            <a:r>
              <a:rPr lang="en-US" dirty="0" smtClean="0"/>
              <a:t>Requires local/regional/ state resources</a:t>
            </a:r>
          </a:p>
          <a:p>
            <a:r>
              <a:rPr lang="en-US" dirty="0" smtClean="0"/>
              <a:t>Impacts community or larger area</a:t>
            </a:r>
          </a:p>
          <a:p>
            <a:r>
              <a:rPr lang="en-US" dirty="0" smtClean="0"/>
              <a:t>EOC coordinates with responding agencies	</a:t>
            </a:r>
          </a:p>
          <a:p>
            <a:endParaRPr lang="en-US" dirty="0"/>
          </a:p>
        </p:txBody>
      </p:sp>
      <p:sp>
        <p:nvSpPr>
          <p:cNvPr id="2" name="Title 1"/>
          <p:cNvSpPr>
            <a:spLocks noGrp="1"/>
          </p:cNvSpPr>
          <p:nvPr>
            <p:ph type="title"/>
          </p:nvPr>
        </p:nvSpPr>
        <p:spPr/>
        <p:txBody>
          <a:bodyPr/>
          <a:lstStyle/>
          <a:p>
            <a:r>
              <a:rPr lang="en-US" dirty="0" smtClean="0"/>
              <a:t>Type 3 Incident</a:t>
            </a:r>
            <a:endParaRPr lang="en-US" dirty="0"/>
          </a:p>
        </p:txBody>
      </p:sp>
      <p:pic>
        <p:nvPicPr>
          <p:cNvPr id="5" name="Picture 7" descr="train"/>
          <p:cNvPicPr>
            <a:picLocks noChangeAspect="1" noChangeArrowheads="1"/>
          </p:cNvPicPr>
          <p:nvPr/>
        </p:nvPicPr>
        <p:blipFill>
          <a:blip r:embed="rId3" cstate="print"/>
          <a:srcRect/>
          <a:stretch>
            <a:fillRect/>
          </a:stretch>
        </p:blipFill>
        <p:spPr bwMode="auto">
          <a:xfrm>
            <a:off x="457200" y="1752600"/>
            <a:ext cx="3124200" cy="1905000"/>
          </a:xfrm>
          <a:prstGeom prst="rect">
            <a:avLst/>
          </a:prstGeom>
          <a:noFill/>
          <a:ln w="9525">
            <a:solidFill>
              <a:schemeClr val="bg1"/>
            </a:solidFill>
            <a:miter lim="800000"/>
            <a:headEnd/>
            <a:tailEnd/>
          </a:ln>
        </p:spPr>
      </p:pic>
      <p:pic>
        <p:nvPicPr>
          <p:cNvPr id="6" name="Picture 1" descr="C:\Users\Public\Pictures\download (3).jpg"/>
          <p:cNvPicPr>
            <a:picLocks noChangeAspect="1" noChangeArrowheads="1"/>
          </p:cNvPicPr>
          <p:nvPr/>
        </p:nvPicPr>
        <p:blipFill>
          <a:blip r:embed="rId4" cstate="print"/>
          <a:srcRect/>
          <a:stretch>
            <a:fillRect/>
          </a:stretch>
        </p:blipFill>
        <p:spPr bwMode="auto">
          <a:xfrm>
            <a:off x="533400" y="4191000"/>
            <a:ext cx="3124200" cy="1981200"/>
          </a:xfrm>
          <a:prstGeom prst="rect">
            <a:avLst/>
          </a:prstGeom>
          <a:noFill/>
        </p:spPr>
      </p:pic>
      <p:sp>
        <p:nvSpPr>
          <p:cNvPr id="7" name="Slide Number Placeholder 6"/>
          <p:cNvSpPr>
            <a:spLocks noGrp="1"/>
          </p:cNvSpPr>
          <p:nvPr>
            <p:ph type="sldNum" sz="quarter" idx="15"/>
          </p:nvPr>
        </p:nvSpPr>
        <p:spPr/>
        <p:txBody>
          <a:bodyPr/>
          <a:lstStyle/>
          <a:p>
            <a:fld id="{54AAFEE7-BF69-4159-98DD-436CF04F3224}" type="slidenum">
              <a:rPr lang="en-US" smtClean="0"/>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2 Incident</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Regional or national response resources required</a:t>
            </a:r>
          </a:p>
          <a:p>
            <a:pPr lvl="1"/>
            <a:r>
              <a:rPr lang="en-US" dirty="0" smtClean="0"/>
              <a:t>Flood</a:t>
            </a:r>
          </a:p>
          <a:p>
            <a:pPr lvl="1"/>
            <a:r>
              <a:rPr lang="en-US" dirty="0" smtClean="0"/>
              <a:t>Earthquake</a:t>
            </a:r>
          </a:p>
          <a:p>
            <a:r>
              <a:rPr lang="en-US" dirty="0" smtClean="0"/>
              <a:t>Long lasting (several days/weeks)</a:t>
            </a:r>
          </a:p>
          <a:p>
            <a:r>
              <a:rPr lang="en-US" dirty="0" smtClean="0"/>
              <a:t>EOC maintains communication with other local &amp; regional EOCs</a:t>
            </a:r>
            <a:endParaRPr lang="en-US" dirty="0"/>
          </a:p>
        </p:txBody>
      </p:sp>
      <p:pic>
        <p:nvPicPr>
          <p:cNvPr id="7" name="Picture 2"/>
          <p:cNvPicPr>
            <a:picLocks noGrp="1" noChangeAspect="1" noChangeArrowheads="1"/>
          </p:cNvPicPr>
          <p:nvPr>
            <p:ph sz="half" idx="2"/>
          </p:nvPr>
        </p:nvPicPr>
        <p:blipFill>
          <a:blip r:embed="rId3" cstate="print"/>
          <a:srcRect/>
          <a:stretch>
            <a:fillRect/>
          </a:stretch>
        </p:blipFill>
        <p:spPr bwMode="auto">
          <a:xfrm>
            <a:off x="4648200" y="2373205"/>
            <a:ext cx="4059238" cy="287359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4AAFEE7-BF69-4159-98DD-436CF04F3224}"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5486400" cy="4526280"/>
          </a:xfrm>
        </p:spPr>
        <p:txBody>
          <a:bodyPr>
            <a:normAutofit/>
          </a:bodyPr>
          <a:lstStyle/>
          <a:p>
            <a:r>
              <a:rPr lang="en-US" dirty="0" smtClean="0"/>
              <a:t>Incident of national significance</a:t>
            </a:r>
          </a:p>
          <a:p>
            <a:pPr lvl="1"/>
            <a:r>
              <a:rPr lang="en-US" dirty="0" smtClean="0"/>
              <a:t>Terrorist attack</a:t>
            </a:r>
          </a:p>
          <a:p>
            <a:pPr lvl="1"/>
            <a:r>
              <a:rPr lang="en-US" dirty="0" smtClean="0"/>
              <a:t>Deep Water Horizon type disaster</a:t>
            </a:r>
          </a:p>
          <a:p>
            <a:r>
              <a:rPr lang="en-US" dirty="0" smtClean="0"/>
              <a:t>Long lasting (weeks/months)</a:t>
            </a:r>
          </a:p>
          <a:p>
            <a:r>
              <a:rPr lang="en-US" dirty="0" smtClean="0"/>
              <a:t>High impact on local jurisdiction</a:t>
            </a:r>
          </a:p>
          <a:p>
            <a:r>
              <a:rPr lang="en-US" dirty="0" smtClean="0"/>
              <a:t>EOC activated throughout incident</a:t>
            </a:r>
            <a:endParaRPr lang="en-US" dirty="0"/>
          </a:p>
        </p:txBody>
      </p:sp>
      <p:sp>
        <p:nvSpPr>
          <p:cNvPr id="2" name="Title 1"/>
          <p:cNvSpPr>
            <a:spLocks noGrp="1"/>
          </p:cNvSpPr>
          <p:nvPr>
            <p:ph type="title"/>
          </p:nvPr>
        </p:nvSpPr>
        <p:spPr/>
        <p:txBody>
          <a:bodyPr/>
          <a:lstStyle/>
          <a:p>
            <a:r>
              <a:rPr lang="en-US" dirty="0" smtClean="0"/>
              <a:t>Type 1 Incident</a:t>
            </a:r>
            <a:endParaRPr lang="en-US" dirty="0"/>
          </a:p>
        </p:txBody>
      </p:sp>
      <p:pic>
        <p:nvPicPr>
          <p:cNvPr id="4098" name="Picture 2" descr="C:\Users\shirley\Desktop\NIMS EOC\pixx for ppt\Deepwater.jpg"/>
          <p:cNvPicPr>
            <a:picLocks noChangeAspect="1" noChangeArrowheads="1"/>
          </p:cNvPicPr>
          <p:nvPr/>
        </p:nvPicPr>
        <p:blipFill>
          <a:blip r:embed="rId3" cstate="print"/>
          <a:srcRect l="29965" r="22791"/>
          <a:stretch>
            <a:fillRect/>
          </a:stretch>
        </p:blipFill>
        <p:spPr bwMode="auto">
          <a:xfrm>
            <a:off x="6096000" y="1752600"/>
            <a:ext cx="2560438" cy="3352800"/>
          </a:xfrm>
          <a:prstGeom prst="rect">
            <a:avLst/>
          </a:prstGeom>
          <a:noFill/>
        </p:spPr>
      </p:pic>
      <p:sp>
        <p:nvSpPr>
          <p:cNvPr id="5" name="Slide Number Placeholder 4"/>
          <p:cNvSpPr>
            <a:spLocks noGrp="1"/>
          </p:cNvSpPr>
          <p:nvPr>
            <p:ph type="sldNum" sz="quarter" idx="15"/>
          </p:nvPr>
        </p:nvSpPr>
        <p:spPr/>
        <p:txBody>
          <a:bodyPr/>
          <a:lstStyle/>
          <a:p>
            <a:fld id="{54AAFEE7-BF69-4159-98DD-436CF04F3224}" type="slidenum">
              <a:rPr lang="en-US" smtClean="0"/>
              <a:pPr/>
              <a:t>27</a:t>
            </a:fld>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4AAFEE7-BF69-4159-98DD-436CF04F3224}" type="slidenum">
              <a:rPr lang="en-US" smtClean="0"/>
              <a:pPr/>
              <a:t>28</a:t>
            </a:fld>
            <a:endParaRPr lang="en-US"/>
          </a:p>
        </p:txBody>
      </p:sp>
      <p:sp>
        <p:nvSpPr>
          <p:cNvPr id="2" name="Title 1"/>
          <p:cNvSpPr>
            <a:spLocks noGrp="1"/>
          </p:cNvSpPr>
          <p:nvPr>
            <p:ph type="title"/>
          </p:nvPr>
        </p:nvSpPr>
        <p:spPr/>
        <p:txBody>
          <a:bodyPr/>
          <a:lstStyle/>
          <a:p>
            <a:r>
              <a:rPr lang="en-US" dirty="0" smtClean="0"/>
              <a:t>EOC  Activation Levels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Level I</a:t>
            </a:r>
          </a:p>
          <a:p>
            <a:pPr lvl="1"/>
            <a:r>
              <a:rPr lang="en-US" dirty="0" smtClean="0"/>
              <a:t>Fully equipped</a:t>
            </a:r>
          </a:p>
          <a:p>
            <a:pPr lvl="1"/>
            <a:r>
              <a:rPr lang="en-US" dirty="0" smtClean="0"/>
              <a:t>Fully Staffed 24/7</a:t>
            </a:r>
          </a:p>
          <a:p>
            <a:pPr lvl="1"/>
            <a:r>
              <a:rPr lang="en-US" dirty="0" smtClean="0"/>
              <a:t>Immediate start-up</a:t>
            </a:r>
          </a:p>
          <a:p>
            <a:r>
              <a:rPr lang="en-US" dirty="0" smtClean="0"/>
              <a:t>Level II</a:t>
            </a:r>
          </a:p>
          <a:p>
            <a:pPr lvl="1"/>
            <a:r>
              <a:rPr lang="en-US" dirty="0" smtClean="0"/>
              <a:t>Some systems &amp; equipment</a:t>
            </a:r>
          </a:p>
          <a:p>
            <a:pPr lvl="1"/>
            <a:r>
              <a:rPr lang="en-US" dirty="0" smtClean="0"/>
              <a:t>Moderate start-up period</a:t>
            </a:r>
          </a:p>
          <a:p>
            <a:pPr lvl="1"/>
            <a:r>
              <a:rPr lang="en-US" dirty="0" smtClean="0"/>
              <a:t>Key personnel</a:t>
            </a:r>
          </a:p>
          <a:p>
            <a:pPr lvl="1"/>
            <a:r>
              <a:rPr lang="en-US" dirty="0" smtClean="0"/>
              <a:t>Request County EMA Staff support</a:t>
            </a:r>
            <a:endParaRPr lang="en-US" dirty="0"/>
          </a:p>
        </p:txBody>
      </p:sp>
      <p:sp>
        <p:nvSpPr>
          <p:cNvPr id="8" name="Content Placeholder 7"/>
          <p:cNvSpPr>
            <a:spLocks noGrp="1"/>
          </p:cNvSpPr>
          <p:nvPr>
            <p:ph sz="half" idx="2"/>
          </p:nvPr>
        </p:nvSpPr>
        <p:spPr/>
        <p:txBody>
          <a:bodyPr/>
          <a:lstStyle/>
          <a:p>
            <a:r>
              <a:rPr lang="en-US" sz="2800" dirty="0" smtClean="0"/>
              <a:t>Level III</a:t>
            </a:r>
          </a:p>
          <a:p>
            <a:pPr lvl="1"/>
            <a:r>
              <a:rPr lang="en-US" dirty="0" smtClean="0"/>
              <a:t>Space available but not outfitted</a:t>
            </a:r>
          </a:p>
          <a:p>
            <a:pPr lvl="1"/>
            <a:r>
              <a:rPr lang="en-US" dirty="0" smtClean="0"/>
              <a:t>Longer start-up period</a:t>
            </a:r>
          </a:p>
          <a:p>
            <a:pPr lvl="1"/>
            <a:r>
              <a:rPr lang="en-US" dirty="0" smtClean="0"/>
              <a:t>Notify County EMA   </a:t>
            </a:r>
          </a:p>
          <a:p>
            <a:endParaRPr lang="en-US" dirty="0"/>
          </a:p>
        </p:txBody>
      </p:sp>
      <p:pic>
        <p:nvPicPr>
          <p:cNvPr id="9" name="Picture 8" descr="meeting_map.jpg"/>
          <p:cNvPicPr>
            <a:picLocks noChangeAspect="1"/>
          </p:cNvPicPr>
          <p:nvPr/>
        </p:nvPicPr>
        <p:blipFill>
          <a:blip r:embed="rId3" cstate="print"/>
          <a:stretch>
            <a:fillRect/>
          </a:stretch>
        </p:blipFill>
        <p:spPr>
          <a:xfrm>
            <a:off x="4953000" y="3886200"/>
            <a:ext cx="3200400"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EOC  Activation Levels                     </a:t>
            </a:r>
            <a:r>
              <a:rPr lang="en-US" dirty="0" err="1" smtClean="0"/>
              <a:t>obj</a:t>
            </a:r>
            <a:r>
              <a:rPr lang="en-US" dirty="0" smtClean="0"/>
              <a:t> 2</a:t>
            </a:r>
            <a:endParaRPr lang="en-US" dirty="0"/>
          </a:p>
        </p:txBody>
      </p:sp>
      <p:sp>
        <p:nvSpPr>
          <p:cNvPr id="5" name="Slide Number Placeholder 4"/>
          <p:cNvSpPr>
            <a:spLocks noGrp="1"/>
          </p:cNvSpPr>
          <p:nvPr>
            <p:ph type="sldNum" sz="quarter" idx="15"/>
          </p:nvPr>
        </p:nvSpPr>
        <p:spPr/>
        <p:txBody>
          <a:bodyPr/>
          <a:lstStyle/>
          <a:p>
            <a:fld id="{54AAFEE7-BF69-4159-98DD-436CF04F3224}" type="slidenum">
              <a:rPr lang="en-US" smtClean="0"/>
              <a:pPr/>
              <a:t>29</a:t>
            </a:fld>
            <a:endParaRPr lang="en-US"/>
          </a:p>
        </p:txBody>
      </p:sp>
      <p:pic>
        <p:nvPicPr>
          <p:cNvPr id="52225" name="Picture 1"/>
          <p:cNvPicPr>
            <a:picLocks noGrp="1" noChangeAspect="1" noChangeArrowheads="1"/>
          </p:cNvPicPr>
          <p:nvPr>
            <p:ph idx="1"/>
          </p:nvPr>
        </p:nvPicPr>
        <p:blipFill>
          <a:blip r:embed="rId3" cstate="print"/>
          <a:srcRect/>
          <a:stretch>
            <a:fillRect/>
          </a:stretch>
        </p:blipFill>
        <p:spPr bwMode="auto">
          <a:xfrm>
            <a:off x="609600" y="1447800"/>
            <a:ext cx="79248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spect="1" noChangeArrowheads="1"/>
          </p:cNvSpPr>
          <p:nvPr>
            <p:ph type="title"/>
          </p:nvPr>
        </p:nvSpPr>
        <p:spPr/>
        <p:txBody>
          <a:bodyPr>
            <a:normAutofit fontScale="90000"/>
          </a:bodyPr>
          <a:lstStyle/>
          <a:p>
            <a:r>
              <a:rPr lang="en-US" dirty="0" smtClean="0"/>
              <a:t>Instructor &amp; Participant Introductions</a:t>
            </a:r>
          </a:p>
        </p:txBody>
      </p:sp>
      <p:sp>
        <p:nvSpPr>
          <p:cNvPr id="5123" name="Rectangle 8"/>
          <p:cNvSpPr>
            <a:spLocks noGrp="1" noChangeArrowheads="1"/>
          </p:cNvSpPr>
          <p:nvPr>
            <p:ph type="body" idx="1"/>
          </p:nvPr>
        </p:nvSpPr>
        <p:spPr/>
        <p:txBody>
          <a:bodyPr>
            <a:normAutofit/>
          </a:bodyPr>
          <a:lstStyle/>
          <a:p>
            <a:pPr lvl="1"/>
            <a:r>
              <a:rPr lang="en-US" sz="3200" dirty="0" smtClean="0">
                <a:solidFill>
                  <a:schemeClr val="tx1"/>
                </a:solidFill>
              </a:rPr>
              <a:t>Name</a:t>
            </a:r>
          </a:p>
          <a:p>
            <a:pPr lvl="1"/>
            <a:endParaRPr lang="en-US" sz="3200" dirty="0" smtClean="0">
              <a:solidFill>
                <a:schemeClr val="tx1"/>
              </a:solidFill>
            </a:endParaRPr>
          </a:p>
          <a:p>
            <a:pPr lvl="1"/>
            <a:r>
              <a:rPr lang="en-US" sz="3200" dirty="0" smtClean="0">
                <a:solidFill>
                  <a:schemeClr val="tx1"/>
                </a:solidFill>
              </a:rPr>
              <a:t>Organization</a:t>
            </a:r>
          </a:p>
          <a:p>
            <a:pPr lvl="1"/>
            <a:endParaRPr lang="en-US" sz="3200" dirty="0" smtClean="0">
              <a:solidFill>
                <a:schemeClr val="tx1"/>
              </a:solidFill>
            </a:endParaRPr>
          </a:p>
          <a:p>
            <a:pPr lvl="1"/>
            <a:r>
              <a:rPr lang="en-US" sz="3200" dirty="0" smtClean="0">
                <a:solidFill>
                  <a:schemeClr val="tx1"/>
                </a:solidFill>
              </a:rPr>
              <a:t>ICS Experience</a:t>
            </a:r>
          </a:p>
          <a:p>
            <a:pPr lvl="1"/>
            <a:endParaRPr lang="en-US" sz="3200" dirty="0" smtClean="0">
              <a:solidFill>
                <a:schemeClr val="tx1"/>
              </a:solidFill>
            </a:endParaRPr>
          </a:p>
          <a:p>
            <a:pPr lvl="1"/>
            <a:r>
              <a:rPr lang="en-US" sz="3200" dirty="0" smtClean="0">
                <a:solidFill>
                  <a:schemeClr val="tx1"/>
                </a:solidFill>
              </a:rPr>
              <a:t>EOC Experience</a:t>
            </a:r>
          </a:p>
        </p:txBody>
      </p:sp>
      <p:pic>
        <p:nvPicPr>
          <p:cNvPr id="5124" name="Picture 5" descr="1-03"/>
          <p:cNvPicPr>
            <a:picLocks noChangeAspect="1" noChangeArrowheads="1"/>
          </p:cNvPicPr>
          <p:nvPr/>
        </p:nvPicPr>
        <p:blipFill>
          <a:blip r:embed="rId3" cstate="print"/>
          <a:srcRect/>
          <a:stretch>
            <a:fillRect/>
          </a:stretch>
        </p:blipFill>
        <p:spPr bwMode="auto">
          <a:xfrm>
            <a:off x="5842000" y="1790700"/>
            <a:ext cx="2200275" cy="2962275"/>
          </a:xfrm>
          <a:prstGeom prst="rect">
            <a:avLst/>
          </a:prstGeom>
          <a:noFill/>
          <a:ln w="9525">
            <a:noFill/>
            <a:miter lim="800000"/>
            <a:headEnd/>
            <a:tailEnd/>
          </a:ln>
        </p:spPr>
      </p:pic>
      <p:sp>
        <p:nvSpPr>
          <p:cNvPr id="5" name="Slide Number Placeholder 4"/>
          <p:cNvSpPr>
            <a:spLocks noGrp="1"/>
          </p:cNvSpPr>
          <p:nvPr>
            <p:ph type="sldNum" sz="quarter" idx="15"/>
          </p:nvPr>
        </p:nvSpPr>
        <p:spPr/>
        <p:txBody>
          <a:bodyPr/>
          <a:lstStyle/>
          <a:p>
            <a:fld id="{54AAFEE7-BF69-4159-98DD-436CF04F3224}" type="slidenum">
              <a:rPr lang="en-US" smtClean="0"/>
              <a:pPr/>
              <a:t>3</a:t>
            </a:fld>
            <a:endParaRPr lang="en-US"/>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spect="1" noChangeArrowheads="1"/>
          </p:cNvSpPr>
          <p:nvPr>
            <p:ph type="title"/>
          </p:nvPr>
        </p:nvSpPr>
        <p:spPr>
          <a:xfrm>
            <a:off x="457200" y="152400"/>
            <a:ext cx="8229600" cy="1066800"/>
          </a:xfrm>
        </p:spPr>
        <p:txBody>
          <a:bodyPr/>
          <a:lstStyle/>
          <a:p>
            <a:r>
              <a:rPr lang="en-US" dirty="0" smtClean="0"/>
              <a:t>Objective 3 </a:t>
            </a:r>
          </a:p>
        </p:txBody>
      </p:sp>
      <p:sp>
        <p:nvSpPr>
          <p:cNvPr id="6147" name="Rectangle 6"/>
          <p:cNvSpPr>
            <a:spLocks noGrp="1" noChangeArrowheads="1"/>
          </p:cNvSpPr>
          <p:nvPr>
            <p:ph type="body" idx="1"/>
          </p:nvPr>
        </p:nvSpPr>
        <p:spPr>
          <a:xfrm>
            <a:off x="381000" y="1447800"/>
            <a:ext cx="4800600" cy="4144963"/>
          </a:xfrm>
        </p:spPr>
        <p:txBody>
          <a:bodyPr>
            <a:normAutofit/>
          </a:bodyPr>
          <a:lstStyle/>
          <a:p>
            <a:pPr lvl="0" fontAlgn="base"/>
            <a:r>
              <a:rPr lang="en-US" sz="2800" dirty="0" smtClean="0"/>
              <a:t>Identify staffing, communication systems, and equipment needs at the EOC.</a:t>
            </a:r>
          </a:p>
          <a:p>
            <a:pPr lvl="0" fontAlgn="base">
              <a:buNone/>
            </a:pPr>
            <a:endParaRPr lang="en-US" sz="2800" dirty="0" smtClean="0"/>
          </a:p>
          <a:p>
            <a:pPr fontAlgn="base"/>
            <a:r>
              <a:rPr lang="en-US" sz="2800" dirty="0" smtClean="0"/>
              <a:t>The structure of the EOC mirrors the structure of Incident Command</a:t>
            </a:r>
          </a:p>
          <a:p>
            <a:pPr lvl="0" fontAlgn="base"/>
            <a:endParaRPr lang="en-US" sz="2400" dirty="0" smtClean="0"/>
          </a:p>
          <a:p>
            <a:pPr lvl="1">
              <a:buNone/>
            </a:pPr>
            <a:endParaRPr lang="en-US" dirty="0" smtClean="0"/>
          </a:p>
        </p:txBody>
      </p:sp>
      <p:pic>
        <p:nvPicPr>
          <p:cNvPr id="6" name="Picture 5" descr="IC.jpg"/>
          <p:cNvPicPr>
            <a:picLocks noChangeAspect="1"/>
          </p:cNvPicPr>
          <p:nvPr/>
        </p:nvPicPr>
        <p:blipFill>
          <a:blip r:embed="rId3" cstate="print"/>
          <a:stretch>
            <a:fillRect/>
          </a:stretch>
        </p:blipFill>
        <p:spPr>
          <a:xfrm>
            <a:off x="6019800" y="609600"/>
            <a:ext cx="2311400" cy="2971800"/>
          </a:xfrm>
          <a:prstGeom prst="rect">
            <a:avLst/>
          </a:prstGeom>
        </p:spPr>
      </p:pic>
      <p:pic>
        <p:nvPicPr>
          <p:cNvPr id="7" name="Picture 2" descr="C:\Users\shirley\Desktop\NIMS EOC\pixx for ppt\emergencymanager.jpg"/>
          <p:cNvPicPr>
            <a:picLocks noChangeAspect="1" noChangeArrowheads="1"/>
          </p:cNvPicPr>
          <p:nvPr/>
        </p:nvPicPr>
        <p:blipFill>
          <a:blip r:embed="rId4" cstate="print"/>
          <a:srcRect/>
          <a:stretch>
            <a:fillRect/>
          </a:stretch>
        </p:blipFill>
        <p:spPr bwMode="auto">
          <a:xfrm>
            <a:off x="5181600" y="3276600"/>
            <a:ext cx="2590800" cy="2955701"/>
          </a:xfrm>
          <a:prstGeom prst="rect">
            <a:avLst/>
          </a:prstGeom>
          <a:noFill/>
        </p:spPr>
      </p:pic>
      <p:sp>
        <p:nvSpPr>
          <p:cNvPr id="8" name="Slide Number Placeholder 7"/>
          <p:cNvSpPr>
            <a:spLocks noGrp="1"/>
          </p:cNvSpPr>
          <p:nvPr>
            <p:ph type="sldNum" sz="quarter" idx="15"/>
          </p:nvPr>
        </p:nvSpPr>
        <p:spPr/>
        <p:txBody>
          <a:bodyPr/>
          <a:lstStyle/>
          <a:p>
            <a:fld id="{54AAFEE7-BF69-4159-98DD-436CF04F3224}" type="slidenum">
              <a:rPr lang="en-US" smtClean="0"/>
              <a:pPr/>
              <a:t>30</a:t>
            </a:fld>
            <a:endParaRPr lang="en-US"/>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EOC Structure</a:t>
            </a:r>
            <a:endParaRPr lang="en-US" dirty="0"/>
          </a:p>
        </p:txBody>
      </p:sp>
      <p:sp>
        <p:nvSpPr>
          <p:cNvPr id="5" name="Rectangle 4"/>
          <p:cNvSpPr/>
          <p:nvPr/>
        </p:nvSpPr>
        <p:spPr>
          <a:xfrm>
            <a:off x="2971800" y="1524000"/>
            <a:ext cx="2895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EOC Manager</a:t>
            </a:r>
            <a:endParaRPr lang="en-US" sz="2400" b="1" dirty="0">
              <a:solidFill>
                <a:schemeClr val="bg1"/>
              </a:solidFill>
            </a:endParaRPr>
          </a:p>
        </p:txBody>
      </p:sp>
      <p:sp>
        <p:nvSpPr>
          <p:cNvPr id="6" name="Rectangle 5"/>
          <p:cNvSpPr/>
          <p:nvPr/>
        </p:nvSpPr>
        <p:spPr>
          <a:xfrm>
            <a:off x="4419600" y="2362200"/>
            <a:ext cx="1828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Liaison Officer</a:t>
            </a:r>
            <a:endParaRPr lang="en-US" b="1" dirty="0">
              <a:solidFill>
                <a:schemeClr val="bg1"/>
              </a:solidFill>
            </a:endParaRPr>
          </a:p>
        </p:txBody>
      </p:sp>
      <p:sp>
        <p:nvSpPr>
          <p:cNvPr id="7" name="Rectangle 6"/>
          <p:cNvSpPr/>
          <p:nvPr/>
        </p:nvSpPr>
        <p:spPr>
          <a:xfrm>
            <a:off x="7010400" y="3276600"/>
            <a:ext cx="12192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EOC Command Staff </a:t>
            </a:r>
          </a:p>
          <a:p>
            <a:pPr algn="ctr"/>
            <a:r>
              <a:rPr lang="en-US" sz="1400" b="1" dirty="0" smtClean="0">
                <a:solidFill>
                  <a:schemeClr val="bg1"/>
                </a:solidFill>
              </a:rPr>
              <a:t>(as needed)</a:t>
            </a:r>
            <a:endParaRPr lang="en-US" sz="1400" b="1" dirty="0">
              <a:solidFill>
                <a:schemeClr val="bg1"/>
              </a:solidFill>
            </a:endParaRPr>
          </a:p>
        </p:txBody>
      </p:sp>
      <p:sp>
        <p:nvSpPr>
          <p:cNvPr id="9" name="Rectangle 8"/>
          <p:cNvSpPr/>
          <p:nvPr/>
        </p:nvSpPr>
        <p:spPr>
          <a:xfrm>
            <a:off x="4419600" y="29718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PIO</a:t>
            </a:r>
            <a:endParaRPr lang="en-US" sz="1600" b="1" dirty="0">
              <a:solidFill>
                <a:schemeClr val="bg1"/>
              </a:solidFill>
            </a:endParaRPr>
          </a:p>
        </p:txBody>
      </p:sp>
      <p:sp>
        <p:nvSpPr>
          <p:cNvPr id="10" name="Rectangle 9"/>
          <p:cNvSpPr/>
          <p:nvPr/>
        </p:nvSpPr>
        <p:spPr>
          <a:xfrm>
            <a:off x="4419600" y="34290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Safety Officer</a:t>
            </a:r>
            <a:endParaRPr lang="en-US" b="1" dirty="0">
              <a:solidFill>
                <a:schemeClr val="bg1"/>
              </a:solidFill>
            </a:endParaRPr>
          </a:p>
        </p:txBody>
      </p:sp>
      <p:sp>
        <p:nvSpPr>
          <p:cNvPr id="11" name="Rectangle 10"/>
          <p:cNvSpPr/>
          <p:nvPr/>
        </p:nvSpPr>
        <p:spPr>
          <a:xfrm>
            <a:off x="4419600" y="3886200"/>
            <a:ext cx="1828800" cy="579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Intelligence Officer</a:t>
            </a:r>
            <a:endParaRPr lang="en-US" b="1" dirty="0">
              <a:solidFill>
                <a:schemeClr val="bg1"/>
              </a:solidFill>
            </a:endParaRPr>
          </a:p>
        </p:txBody>
      </p:sp>
      <p:sp>
        <p:nvSpPr>
          <p:cNvPr id="12" name="Rectangle 11"/>
          <p:cNvSpPr/>
          <p:nvPr/>
        </p:nvSpPr>
        <p:spPr>
          <a:xfrm>
            <a:off x="4419600" y="45720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Legal Counsel</a:t>
            </a:r>
            <a:endParaRPr lang="en-US" b="1" dirty="0">
              <a:solidFill>
                <a:schemeClr val="bg1"/>
              </a:solidFill>
            </a:endParaRPr>
          </a:p>
        </p:txBody>
      </p:sp>
      <p:sp>
        <p:nvSpPr>
          <p:cNvPr id="13" name="Rectangle 12"/>
          <p:cNvSpPr/>
          <p:nvPr/>
        </p:nvSpPr>
        <p:spPr>
          <a:xfrm>
            <a:off x="4419600" y="50292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Medical Advisor</a:t>
            </a:r>
            <a:endParaRPr lang="en-US" sz="1600" b="1" dirty="0">
              <a:solidFill>
                <a:schemeClr val="bg1"/>
              </a:solidFill>
            </a:endParaRPr>
          </a:p>
        </p:txBody>
      </p:sp>
      <p:cxnSp>
        <p:nvCxnSpPr>
          <p:cNvPr id="15" name="Straight Connector 14"/>
          <p:cNvCxnSpPr/>
          <p:nvPr/>
        </p:nvCxnSpPr>
        <p:spPr>
          <a:xfrm rot="5400000">
            <a:off x="2019300" y="3848100"/>
            <a:ext cx="3276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57600" y="525780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72440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57600" y="419100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657600" y="365760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57600" y="312420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657600" y="2590800"/>
            <a:ext cx="68580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Right Brace 25"/>
          <p:cNvSpPr/>
          <p:nvPr/>
        </p:nvSpPr>
        <p:spPr>
          <a:xfrm>
            <a:off x="6477000" y="2590800"/>
            <a:ext cx="365760" cy="2743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a:stCxn id="34" idx="1"/>
          </p:cNvCxnSpPr>
          <p:nvPr/>
        </p:nvCxnSpPr>
        <p:spPr>
          <a:xfrm rot="10800000" flipH="1">
            <a:off x="1066800" y="5562600"/>
            <a:ext cx="6400800" cy="3810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09600" y="5791200"/>
            <a:ext cx="1752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Operations</a:t>
            </a:r>
          </a:p>
          <a:p>
            <a:pPr algn="ctr"/>
            <a:r>
              <a:rPr lang="en-US" sz="1600" dirty="0" smtClean="0">
                <a:solidFill>
                  <a:schemeClr val="bg1"/>
                </a:solidFill>
              </a:rPr>
              <a:t>Chief</a:t>
            </a:r>
            <a:endParaRPr lang="en-US" sz="1600" dirty="0">
              <a:solidFill>
                <a:schemeClr val="bg1"/>
              </a:solidFill>
            </a:endParaRPr>
          </a:p>
        </p:txBody>
      </p:sp>
      <p:sp>
        <p:nvSpPr>
          <p:cNvPr id="31" name="Rectangle 30"/>
          <p:cNvSpPr/>
          <p:nvPr/>
        </p:nvSpPr>
        <p:spPr>
          <a:xfrm>
            <a:off x="2514600" y="5791200"/>
            <a:ext cx="1752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Planning</a:t>
            </a:r>
          </a:p>
          <a:p>
            <a:pPr algn="ctr"/>
            <a:r>
              <a:rPr lang="en-US" sz="1600" dirty="0" smtClean="0">
                <a:solidFill>
                  <a:schemeClr val="bg1"/>
                </a:solidFill>
              </a:rPr>
              <a:t>Chief</a:t>
            </a:r>
          </a:p>
        </p:txBody>
      </p:sp>
      <p:sp>
        <p:nvSpPr>
          <p:cNvPr id="32" name="Rectangle 31"/>
          <p:cNvSpPr/>
          <p:nvPr/>
        </p:nvSpPr>
        <p:spPr>
          <a:xfrm>
            <a:off x="4495800" y="5791200"/>
            <a:ext cx="1752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Logistics</a:t>
            </a:r>
          </a:p>
          <a:p>
            <a:pPr algn="ctr"/>
            <a:r>
              <a:rPr lang="en-US" sz="1600" dirty="0" smtClean="0">
                <a:solidFill>
                  <a:schemeClr val="bg1"/>
                </a:solidFill>
              </a:rPr>
              <a:t>Chief</a:t>
            </a:r>
          </a:p>
        </p:txBody>
      </p:sp>
      <p:sp>
        <p:nvSpPr>
          <p:cNvPr id="33" name="Rectangle 32"/>
          <p:cNvSpPr/>
          <p:nvPr/>
        </p:nvSpPr>
        <p:spPr>
          <a:xfrm>
            <a:off x="6400800" y="5791200"/>
            <a:ext cx="1752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Finance/Admin</a:t>
            </a:r>
          </a:p>
          <a:p>
            <a:pPr algn="ctr"/>
            <a:r>
              <a:rPr lang="en-US" sz="1600" dirty="0" smtClean="0">
                <a:solidFill>
                  <a:schemeClr val="bg1"/>
                </a:solidFill>
              </a:rPr>
              <a:t>Chief</a:t>
            </a:r>
          </a:p>
        </p:txBody>
      </p:sp>
      <p:sp>
        <p:nvSpPr>
          <p:cNvPr id="34" name="Rectangle 33"/>
          <p:cNvSpPr/>
          <p:nvPr/>
        </p:nvSpPr>
        <p:spPr>
          <a:xfrm>
            <a:off x="1066800" y="5486400"/>
            <a:ext cx="6553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EOC General Staff</a:t>
            </a:r>
            <a:endParaRPr lang="en-US" sz="1400" b="1" dirty="0">
              <a:solidFill>
                <a:schemeClr val="bg1"/>
              </a:solidFill>
            </a:endParaRPr>
          </a:p>
        </p:txBody>
      </p:sp>
      <p:sp>
        <p:nvSpPr>
          <p:cNvPr id="27" name="Rectangle 26"/>
          <p:cNvSpPr/>
          <p:nvPr/>
        </p:nvSpPr>
        <p:spPr>
          <a:xfrm>
            <a:off x="6172200" y="1143000"/>
            <a:ext cx="1828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Board/Council Chair</a:t>
            </a:r>
            <a:endParaRPr lang="en-US" b="1" dirty="0">
              <a:solidFill>
                <a:schemeClr val="bg1"/>
              </a:solidFill>
            </a:endParaRPr>
          </a:p>
        </p:txBody>
      </p:sp>
      <p:sp>
        <p:nvSpPr>
          <p:cNvPr id="28" name="Slide Number Placeholder 27"/>
          <p:cNvSpPr>
            <a:spLocks noGrp="1"/>
          </p:cNvSpPr>
          <p:nvPr>
            <p:ph type="sldNum" sz="quarter" idx="12"/>
          </p:nvPr>
        </p:nvSpPr>
        <p:spPr/>
        <p:txBody>
          <a:bodyPr/>
          <a:lstStyle/>
          <a:p>
            <a:fld id="{54AAFEE7-BF69-4159-98DD-436CF04F3224}" type="slidenum">
              <a:rPr lang="en-US" smtClean="0"/>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P spid="26" grpId="0" animBg="1"/>
      <p:bldP spid="30" grpId="0" animBg="1"/>
      <p:bldP spid="31" grpId="0" animBg="1"/>
      <p:bldP spid="32" grpId="0" animBg="1"/>
      <p:bldP spid="33" grpId="0" animBg="1"/>
      <p:bldP spid="34" grpId="0" animBg="1"/>
      <p:bldP spid="34" grpId="1"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Positions - On scene          EOC </a:t>
            </a:r>
            <a:endParaRPr lang="en-US" dirty="0"/>
          </a:p>
        </p:txBody>
      </p:sp>
      <p:pic>
        <p:nvPicPr>
          <p:cNvPr id="86018" name="Picture 2"/>
          <p:cNvPicPr>
            <a:picLocks noGrp="1" noChangeAspect="1" noChangeArrowheads="1"/>
          </p:cNvPicPr>
          <p:nvPr>
            <p:ph sz="half" idx="2"/>
          </p:nvPr>
        </p:nvPicPr>
        <p:blipFill>
          <a:blip r:embed="rId3" cstate="print"/>
          <a:srcRect/>
          <a:stretch>
            <a:fillRect/>
          </a:stretch>
        </p:blipFill>
        <p:spPr bwMode="auto">
          <a:xfrm>
            <a:off x="4648200" y="1524000"/>
            <a:ext cx="4059238" cy="4876800"/>
          </a:xfrm>
          <a:prstGeom prst="rect">
            <a:avLst/>
          </a:prstGeom>
          <a:noFill/>
          <a:ln w="9525">
            <a:noFill/>
            <a:miter lim="800000"/>
            <a:headEnd/>
            <a:tailEnd/>
          </a:ln>
        </p:spPr>
      </p:pic>
      <p:pic>
        <p:nvPicPr>
          <p:cNvPr id="86019" name="Picture 3"/>
          <p:cNvPicPr>
            <a:picLocks noGrp="1" noChangeAspect="1" noChangeArrowheads="1"/>
          </p:cNvPicPr>
          <p:nvPr>
            <p:ph sz="half" idx="1"/>
          </p:nvPr>
        </p:nvPicPr>
        <p:blipFill>
          <a:blip r:embed="rId4" cstate="print"/>
          <a:srcRect/>
          <a:stretch>
            <a:fillRect/>
          </a:stretch>
        </p:blipFill>
        <p:spPr bwMode="auto">
          <a:xfrm>
            <a:off x="304800" y="1524000"/>
            <a:ext cx="4059238" cy="4800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4AAFEE7-BF69-4159-98DD-436CF04F3224}"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1600200"/>
            <a:ext cx="4800600" cy="4526280"/>
          </a:xfrm>
        </p:spPr>
        <p:txBody>
          <a:bodyPr/>
          <a:lstStyle/>
          <a:p>
            <a:r>
              <a:rPr lang="en-US" dirty="0" smtClean="0"/>
              <a:t>Overall responsibility for EOC</a:t>
            </a:r>
          </a:p>
          <a:p>
            <a:r>
              <a:rPr lang="en-US" dirty="0" smtClean="0"/>
              <a:t>Supports Command</a:t>
            </a:r>
          </a:p>
          <a:p>
            <a:r>
              <a:rPr lang="en-US" dirty="0" smtClean="0"/>
              <a:t>Provides technical expertise</a:t>
            </a:r>
          </a:p>
          <a:p>
            <a:r>
              <a:rPr lang="en-US" dirty="0" smtClean="0"/>
              <a:t>Does not have IC authority or responsibilities</a:t>
            </a:r>
          </a:p>
          <a:p>
            <a:endParaRPr lang="en-US" dirty="0"/>
          </a:p>
        </p:txBody>
      </p:sp>
      <p:sp>
        <p:nvSpPr>
          <p:cNvPr id="2" name="Title 1"/>
          <p:cNvSpPr>
            <a:spLocks noGrp="1"/>
          </p:cNvSpPr>
          <p:nvPr>
            <p:ph type="title"/>
          </p:nvPr>
        </p:nvSpPr>
        <p:spPr/>
        <p:txBody>
          <a:bodyPr/>
          <a:lstStyle/>
          <a:p>
            <a:r>
              <a:rPr lang="en-US" dirty="0" smtClean="0"/>
              <a:t>EOC Manager</a:t>
            </a:r>
            <a:endParaRPr lang="en-US" dirty="0"/>
          </a:p>
        </p:txBody>
      </p:sp>
      <p:pic>
        <p:nvPicPr>
          <p:cNvPr id="9218" name="Picture 2" descr="C:\Users\shirley\Desktop\NIMS EOC\pixx for ppt\emergencymanager.jpg"/>
          <p:cNvPicPr>
            <a:picLocks noChangeAspect="1" noChangeArrowheads="1"/>
          </p:cNvPicPr>
          <p:nvPr/>
        </p:nvPicPr>
        <p:blipFill>
          <a:blip r:embed="rId3" cstate="print"/>
          <a:srcRect/>
          <a:stretch>
            <a:fillRect/>
          </a:stretch>
        </p:blipFill>
        <p:spPr bwMode="auto">
          <a:xfrm>
            <a:off x="457200" y="1752600"/>
            <a:ext cx="3352800" cy="3825025"/>
          </a:xfrm>
          <a:prstGeom prst="rect">
            <a:avLst/>
          </a:prstGeom>
          <a:noFill/>
        </p:spPr>
      </p:pic>
      <p:sp>
        <p:nvSpPr>
          <p:cNvPr id="5" name="Slide Number Placeholder 4"/>
          <p:cNvSpPr>
            <a:spLocks noGrp="1"/>
          </p:cNvSpPr>
          <p:nvPr>
            <p:ph type="sldNum" sz="quarter" idx="15"/>
          </p:nvPr>
        </p:nvSpPr>
        <p:spPr/>
        <p:txBody>
          <a:bodyPr/>
          <a:lstStyle/>
          <a:p>
            <a:fld id="{54AAFEE7-BF69-4159-98DD-436CF04F3224}" type="slidenum">
              <a:rPr lang="en-US" smtClean="0"/>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Support the requirements needed for incident management</a:t>
            </a:r>
          </a:p>
          <a:p>
            <a:r>
              <a:rPr lang="en-US" dirty="0" smtClean="0"/>
              <a:t>Create communications plan</a:t>
            </a:r>
          </a:p>
          <a:p>
            <a:r>
              <a:rPr lang="en-US" dirty="0" smtClean="0"/>
              <a:t>Establish incident communications center</a:t>
            </a:r>
          </a:p>
          <a:p>
            <a:r>
              <a:rPr lang="en-US" dirty="0" smtClean="0"/>
              <a:t>Utilize procedures to access funds</a:t>
            </a:r>
          </a:p>
          <a:p>
            <a:r>
              <a:rPr lang="en-US" dirty="0" smtClean="0"/>
              <a:t>Implement mutual aid program</a:t>
            </a:r>
          </a:p>
          <a:p>
            <a:r>
              <a:rPr lang="en-US" dirty="0" smtClean="0"/>
              <a:t>Collect &amp; manage information</a:t>
            </a:r>
          </a:p>
          <a:p>
            <a:r>
              <a:rPr lang="en-US" dirty="0" smtClean="0"/>
              <a:t>Damage Assessment</a:t>
            </a:r>
          </a:p>
          <a:p>
            <a:r>
              <a:rPr lang="en-US" dirty="0" smtClean="0"/>
              <a:t>Maintain Incident Log</a:t>
            </a:r>
          </a:p>
          <a:p>
            <a:endParaRPr lang="en-US" dirty="0"/>
          </a:p>
        </p:txBody>
      </p:sp>
      <p:sp>
        <p:nvSpPr>
          <p:cNvPr id="2" name="Title 1"/>
          <p:cNvSpPr>
            <a:spLocks noGrp="1"/>
          </p:cNvSpPr>
          <p:nvPr>
            <p:ph type="title"/>
          </p:nvPr>
        </p:nvSpPr>
        <p:spPr/>
        <p:txBody>
          <a:bodyPr>
            <a:normAutofit/>
          </a:bodyPr>
          <a:lstStyle/>
          <a:p>
            <a:r>
              <a:rPr lang="en-US" dirty="0" smtClean="0"/>
              <a:t>EOC responsibility</a:t>
            </a:r>
            <a:endParaRPr lang="en-US" dirty="0"/>
          </a:p>
        </p:txBody>
      </p:sp>
      <p:pic>
        <p:nvPicPr>
          <p:cNvPr id="4" name="Picture 3" descr="incident_log.jpg"/>
          <p:cNvPicPr>
            <a:picLocks noChangeAspect="1"/>
          </p:cNvPicPr>
          <p:nvPr/>
        </p:nvPicPr>
        <p:blipFill>
          <a:blip r:embed="rId3" cstate="print"/>
          <a:stretch>
            <a:fillRect/>
          </a:stretch>
        </p:blipFill>
        <p:spPr>
          <a:xfrm>
            <a:off x="5791200" y="4038600"/>
            <a:ext cx="2616200" cy="2133600"/>
          </a:xfrm>
          <a:prstGeom prst="rect">
            <a:avLst/>
          </a:prstGeom>
        </p:spPr>
      </p:pic>
      <p:sp>
        <p:nvSpPr>
          <p:cNvPr id="5" name="Slide Number Placeholder 4"/>
          <p:cNvSpPr>
            <a:spLocks noGrp="1"/>
          </p:cNvSpPr>
          <p:nvPr>
            <p:ph type="sldNum" sz="quarter" idx="15"/>
          </p:nvPr>
        </p:nvSpPr>
        <p:spPr/>
        <p:txBody>
          <a:bodyPr/>
          <a:lstStyle/>
          <a:p>
            <a:fld id="{54AAFEE7-BF69-4159-98DD-436CF04F3224}"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4AAFEE7-BF69-4159-98DD-436CF04F3224}" type="slidenum">
              <a:rPr lang="en-US" smtClean="0"/>
              <a:pPr/>
              <a:t>35</a:t>
            </a:fld>
            <a:endParaRPr lang="en-US"/>
          </a:p>
        </p:txBody>
      </p:sp>
      <p:sp>
        <p:nvSpPr>
          <p:cNvPr id="2" name="Title 1"/>
          <p:cNvSpPr>
            <a:spLocks noGrp="1"/>
          </p:cNvSpPr>
          <p:nvPr>
            <p:ph type="title"/>
          </p:nvPr>
        </p:nvSpPr>
        <p:spPr/>
        <p:txBody>
          <a:bodyPr/>
          <a:lstStyle/>
          <a:p>
            <a:r>
              <a:rPr lang="en-US" dirty="0" smtClean="0"/>
              <a:t>Planning meetings</a:t>
            </a:r>
            <a:endParaRPr lang="en-US" dirty="0"/>
          </a:p>
        </p:txBody>
      </p:sp>
      <p:sp>
        <p:nvSpPr>
          <p:cNvPr id="3" name="Content Placeholder 2"/>
          <p:cNvSpPr>
            <a:spLocks noGrp="1"/>
          </p:cNvSpPr>
          <p:nvPr>
            <p:ph sz="half" idx="1"/>
          </p:nvPr>
        </p:nvSpPr>
        <p:spPr/>
        <p:txBody>
          <a:bodyPr>
            <a:normAutofit/>
          </a:bodyPr>
          <a:lstStyle/>
          <a:p>
            <a:r>
              <a:rPr lang="en-US" dirty="0" smtClean="0"/>
              <a:t>Attended by Command &amp; General Staffs</a:t>
            </a:r>
          </a:p>
          <a:p>
            <a:r>
              <a:rPr lang="en-US" dirty="0" smtClean="0"/>
              <a:t>Conducted by Planning Section Chief</a:t>
            </a:r>
          </a:p>
          <a:p>
            <a:r>
              <a:rPr lang="en-US" dirty="0" smtClean="0"/>
              <a:t>Situation &amp; resources evaluated</a:t>
            </a:r>
          </a:p>
          <a:p>
            <a:r>
              <a:rPr lang="en-US" dirty="0" smtClean="0"/>
              <a:t>Incident Action Plan prepared</a:t>
            </a:r>
          </a:p>
          <a:p>
            <a:pPr lvl="1"/>
            <a:endParaRPr lang="en-US" dirty="0" smtClean="0"/>
          </a:p>
          <a:p>
            <a:endParaRPr lang="en-US" dirty="0" smtClean="0"/>
          </a:p>
          <a:p>
            <a:endParaRPr lang="en-US" dirty="0"/>
          </a:p>
        </p:txBody>
      </p:sp>
      <p:pic>
        <p:nvPicPr>
          <p:cNvPr id="4" name="Picture 3" descr="meeting3.jpg"/>
          <p:cNvPicPr>
            <a:picLocks noChangeAspect="1"/>
          </p:cNvPicPr>
          <p:nvPr/>
        </p:nvPicPr>
        <p:blipFill>
          <a:blip r:embed="rId3" cstate="print"/>
          <a:stretch>
            <a:fillRect/>
          </a:stretch>
        </p:blipFill>
        <p:spPr>
          <a:xfrm>
            <a:off x="5105400" y="1752600"/>
            <a:ext cx="3200400" cy="327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4953000" cy="4526280"/>
          </a:xfrm>
        </p:spPr>
        <p:txBody>
          <a:bodyPr>
            <a:normAutofit/>
          </a:bodyPr>
          <a:lstStyle/>
          <a:p>
            <a:r>
              <a:rPr lang="en-US" dirty="0" smtClean="0"/>
              <a:t>EOC receives requests from Command &amp; General Staff</a:t>
            </a:r>
          </a:p>
          <a:p>
            <a:r>
              <a:rPr lang="en-US" dirty="0" smtClean="0"/>
              <a:t>EOC orders necessary resources</a:t>
            </a:r>
          </a:p>
          <a:p>
            <a:r>
              <a:rPr lang="en-US" dirty="0" smtClean="0"/>
              <a:t>Prioritizes &amp; assigns resources</a:t>
            </a:r>
          </a:p>
          <a:p>
            <a:r>
              <a:rPr lang="en-US" dirty="0" smtClean="0"/>
              <a:t>Tracks resource use</a:t>
            </a:r>
          </a:p>
          <a:p>
            <a:r>
              <a:rPr lang="en-US" dirty="0" smtClean="0"/>
              <a:t>Arranges payments</a:t>
            </a:r>
          </a:p>
          <a:p>
            <a:pPr lvl="1"/>
            <a:endParaRPr lang="en-US" dirty="0"/>
          </a:p>
        </p:txBody>
      </p:sp>
      <p:sp>
        <p:nvSpPr>
          <p:cNvPr id="2" name="Title 1"/>
          <p:cNvSpPr>
            <a:spLocks noGrp="1"/>
          </p:cNvSpPr>
          <p:nvPr>
            <p:ph type="title"/>
          </p:nvPr>
        </p:nvSpPr>
        <p:spPr/>
        <p:txBody>
          <a:bodyPr/>
          <a:lstStyle/>
          <a:p>
            <a:r>
              <a:rPr lang="en-US" dirty="0" smtClean="0"/>
              <a:t>Resources</a:t>
            </a:r>
            <a:endParaRPr lang="en-US" dirty="0"/>
          </a:p>
        </p:txBody>
      </p:sp>
      <p:pic>
        <p:nvPicPr>
          <p:cNvPr id="4" name="Picture 3" descr="resources.jpg"/>
          <p:cNvPicPr>
            <a:picLocks noChangeAspect="1"/>
          </p:cNvPicPr>
          <p:nvPr/>
        </p:nvPicPr>
        <p:blipFill>
          <a:blip r:embed="rId3" cstate="print"/>
          <a:stretch>
            <a:fillRect/>
          </a:stretch>
        </p:blipFill>
        <p:spPr>
          <a:xfrm>
            <a:off x="5715000" y="2057400"/>
            <a:ext cx="2894329" cy="3263086"/>
          </a:xfrm>
          <a:prstGeom prst="rect">
            <a:avLst/>
          </a:prstGeom>
        </p:spPr>
      </p:pic>
      <p:sp>
        <p:nvSpPr>
          <p:cNvPr id="5" name="Slide Number Placeholder 4"/>
          <p:cNvSpPr>
            <a:spLocks noGrp="1"/>
          </p:cNvSpPr>
          <p:nvPr>
            <p:ph type="sldNum" sz="quarter" idx="15"/>
          </p:nvPr>
        </p:nvSpPr>
        <p:spPr/>
        <p:txBody>
          <a:bodyPr/>
          <a:lstStyle/>
          <a:p>
            <a:fld id="{54AAFEE7-BF69-4159-98DD-436CF04F3224}"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Local – private sector such as contractors, stores, etc</a:t>
            </a:r>
          </a:p>
          <a:p>
            <a:r>
              <a:rPr lang="en-US" sz="2800" dirty="0" smtClean="0"/>
              <a:t>Mutual aid – emergency responders/equipment</a:t>
            </a:r>
          </a:p>
          <a:p>
            <a:r>
              <a:rPr lang="en-US" sz="2800" dirty="0" smtClean="0"/>
              <a:t>State – MEMA response teams</a:t>
            </a:r>
          </a:p>
          <a:p>
            <a:r>
              <a:rPr lang="en-US" sz="2800" dirty="0" smtClean="0"/>
              <a:t>Interstate – border towns</a:t>
            </a:r>
          </a:p>
          <a:p>
            <a:r>
              <a:rPr lang="en-US" sz="2800" dirty="0" smtClean="0"/>
              <a:t>Non-governmental </a:t>
            </a:r>
          </a:p>
          <a:p>
            <a:pPr>
              <a:buNone/>
            </a:pPr>
            <a:r>
              <a:rPr lang="en-US" sz="2800" dirty="0" smtClean="0"/>
              <a:t>   organization s– Red Cross, Salvation Army</a:t>
            </a:r>
          </a:p>
          <a:p>
            <a:r>
              <a:rPr lang="en-US" sz="2800" dirty="0" smtClean="0"/>
              <a:t>Federal assistance - FEMA</a:t>
            </a:r>
            <a:endParaRPr lang="en-US" sz="2800" dirty="0"/>
          </a:p>
        </p:txBody>
      </p:sp>
      <p:sp>
        <p:nvSpPr>
          <p:cNvPr id="2" name="Title 1"/>
          <p:cNvSpPr>
            <a:spLocks noGrp="1"/>
          </p:cNvSpPr>
          <p:nvPr>
            <p:ph type="title"/>
          </p:nvPr>
        </p:nvSpPr>
        <p:spPr/>
        <p:txBody>
          <a:bodyPr/>
          <a:lstStyle/>
          <a:p>
            <a:r>
              <a:rPr lang="en-US" dirty="0" smtClean="0"/>
              <a:t>Accessing &amp; Ordering Resources</a:t>
            </a:r>
            <a:endParaRPr lang="en-US" dirty="0"/>
          </a:p>
        </p:txBody>
      </p:sp>
      <p:sp>
        <p:nvSpPr>
          <p:cNvPr id="4" name="Slide Number Placeholder 3"/>
          <p:cNvSpPr>
            <a:spLocks noGrp="1"/>
          </p:cNvSpPr>
          <p:nvPr>
            <p:ph type="sldNum" sz="quarter" idx="15"/>
          </p:nvPr>
        </p:nvSpPr>
        <p:spPr/>
        <p:txBody>
          <a:bodyPr/>
          <a:lstStyle/>
          <a:p>
            <a:fld id="{54AAFEE7-BF69-4159-98DD-436CF04F3224}" type="slidenum">
              <a:rPr lang="en-US" smtClean="0"/>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3962400" cy="4526280"/>
          </a:xfrm>
        </p:spPr>
        <p:txBody>
          <a:bodyPr/>
          <a:lstStyle/>
          <a:p>
            <a:r>
              <a:rPr lang="en-US" dirty="0" smtClean="0"/>
              <a:t>Interfaces with the on scene PIO</a:t>
            </a:r>
          </a:p>
          <a:p>
            <a:r>
              <a:rPr lang="en-US" dirty="0" smtClean="0"/>
              <a:t>Provides information to the public</a:t>
            </a:r>
          </a:p>
          <a:p>
            <a:r>
              <a:rPr lang="en-US" dirty="0" smtClean="0"/>
              <a:t>Issues alerts and warnings</a:t>
            </a:r>
          </a:p>
          <a:p>
            <a:r>
              <a:rPr lang="en-US" dirty="0" smtClean="0"/>
              <a:t>Manages the JIC</a:t>
            </a:r>
          </a:p>
          <a:p>
            <a:r>
              <a:rPr lang="en-US" dirty="0" smtClean="0"/>
              <a:t>Manages Social Media</a:t>
            </a:r>
            <a:endParaRPr lang="en-US" dirty="0"/>
          </a:p>
        </p:txBody>
      </p:sp>
      <p:sp>
        <p:nvSpPr>
          <p:cNvPr id="2" name="Title 1"/>
          <p:cNvSpPr>
            <a:spLocks noGrp="1"/>
          </p:cNvSpPr>
          <p:nvPr>
            <p:ph type="title"/>
          </p:nvPr>
        </p:nvSpPr>
        <p:spPr/>
        <p:txBody>
          <a:bodyPr>
            <a:normAutofit/>
          </a:bodyPr>
          <a:lstStyle/>
          <a:p>
            <a:r>
              <a:rPr lang="en-US" dirty="0" smtClean="0"/>
              <a:t>EOC Public Information Officer</a:t>
            </a:r>
            <a:endParaRPr lang="en-US" dirty="0"/>
          </a:p>
        </p:txBody>
      </p:sp>
      <p:pic>
        <p:nvPicPr>
          <p:cNvPr id="4" name="Picture 3" descr="pio.jpg"/>
          <p:cNvPicPr>
            <a:picLocks noChangeAspect="1"/>
          </p:cNvPicPr>
          <p:nvPr/>
        </p:nvPicPr>
        <p:blipFill>
          <a:blip r:embed="rId3" cstate="print"/>
          <a:stretch>
            <a:fillRect/>
          </a:stretch>
        </p:blipFill>
        <p:spPr>
          <a:xfrm>
            <a:off x="5257800" y="1828800"/>
            <a:ext cx="3048000" cy="3810000"/>
          </a:xfrm>
          <a:prstGeom prst="rect">
            <a:avLst/>
          </a:prstGeom>
        </p:spPr>
      </p:pic>
      <p:sp>
        <p:nvSpPr>
          <p:cNvPr id="5" name="Slide Number Placeholder 4"/>
          <p:cNvSpPr>
            <a:spLocks noGrp="1"/>
          </p:cNvSpPr>
          <p:nvPr>
            <p:ph type="sldNum" sz="quarter" idx="15"/>
          </p:nvPr>
        </p:nvSpPr>
        <p:spPr/>
        <p:txBody>
          <a:bodyPr/>
          <a:lstStyle/>
          <a:p>
            <a:fld id="{54AAFEE7-BF69-4159-98DD-436CF04F3224}" type="slidenum">
              <a:rPr lang="en-US" smtClean="0"/>
              <a:pPr/>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8305800" cy="4419600"/>
          </a:xfrm>
        </p:spPr>
        <p:txBody>
          <a:bodyPr>
            <a:normAutofit/>
          </a:bodyPr>
          <a:lstStyle/>
          <a:p>
            <a:r>
              <a:rPr lang="en-US" dirty="0" smtClean="0"/>
              <a:t>Includes representatives from agencies involved in incident management</a:t>
            </a:r>
          </a:p>
          <a:p>
            <a:r>
              <a:rPr lang="en-US" dirty="0" smtClean="0"/>
              <a:t>Co-located with EOC</a:t>
            </a:r>
          </a:p>
          <a:p>
            <a:r>
              <a:rPr lang="en-US" dirty="0" smtClean="0"/>
              <a:t>Primary source for incident information</a:t>
            </a:r>
          </a:p>
          <a:p>
            <a:r>
              <a:rPr lang="en-US" dirty="0" smtClean="0"/>
              <a:t>Disseminates warnings</a:t>
            </a:r>
          </a:p>
          <a:p>
            <a:r>
              <a:rPr lang="en-US" dirty="0" smtClean="0"/>
              <a:t>Communicates operational decisions</a:t>
            </a:r>
          </a:p>
          <a:p>
            <a:r>
              <a:rPr lang="en-US" dirty="0" smtClean="0"/>
              <a:t>Provides status updates</a:t>
            </a:r>
          </a:p>
          <a:p>
            <a:r>
              <a:rPr lang="en-US" dirty="0" smtClean="0"/>
              <a:t>Recommends public information plans</a:t>
            </a:r>
          </a:p>
          <a:p>
            <a:endParaRPr lang="en-US" dirty="0" smtClean="0"/>
          </a:p>
          <a:p>
            <a:endParaRPr lang="en-US" dirty="0"/>
          </a:p>
        </p:txBody>
      </p:sp>
      <p:sp>
        <p:nvSpPr>
          <p:cNvPr id="2" name="Title 1"/>
          <p:cNvSpPr>
            <a:spLocks noGrp="1"/>
          </p:cNvSpPr>
          <p:nvPr>
            <p:ph type="title"/>
          </p:nvPr>
        </p:nvSpPr>
        <p:spPr/>
        <p:txBody>
          <a:bodyPr/>
          <a:lstStyle/>
          <a:p>
            <a:r>
              <a:rPr lang="en-US" dirty="0" smtClean="0"/>
              <a:t>Joint Information Center</a:t>
            </a:r>
            <a:endParaRPr lang="en-US" dirty="0"/>
          </a:p>
        </p:txBody>
      </p:sp>
      <p:sp>
        <p:nvSpPr>
          <p:cNvPr id="5" name="Slide Number Placeholder 4"/>
          <p:cNvSpPr>
            <a:spLocks noGrp="1"/>
          </p:cNvSpPr>
          <p:nvPr>
            <p:ph type="sldNum" sz="quarter" idx="15"/>
          </p:nvPr>
        </p:nvSpPr>
        <p:spPr/>
        <p:txBody>
          <a:bodyPr/>
          <a:lstStyle/>
          <a:p>
            <a:fld id="{54AAFEE7-BF69-4159-98DD-436CF04F3224}"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spect="1" noChangeArrowheads="1"/>
          </p:cNvSpPr>
          <p:nvPr>
            <p:ph type="title"/>
          </p:nvPr>
        </p:nvSpPr>
        <p:spPr>
          <a:xfrm>
            <a:off x="457200" y="152400"/>
            <a:ext cx="8229600" cy="1066800"/>
          </a:xfrm>
        </p:spPr>
        <p:txBody>
          <a:bodyPr/>
          <a:lstStyle/>
          <a:p>
            <a:r>
              <a:rPr lang="en-US" dirty="0" smtClean="0"/>
              <a:t>Enabling Objectives </a:t>
            </a:r>
          </a:p>
        </p:txBody>
      </p:sp>
      <p:sp>
        <p:nvSpPr>
          <p:cNvPr id="6147" name="Rectangle 6"/>
          <p:cNvSpPr>
            <a:spLocks noGrp="1" noChangeArrowheads="1"/>
          </p:cNvSpPr>
          <p:nvPr>
            <p:ph type="body" idx="1"/>
          </p:nvPr>
        </p:nvSpPr>
        <p:spPr>
          <a:xfrm>
            <a:off x="381000" y="1447800"/>
            <a:ext cx="4800600" cy="4876800"/>
          </a:xfrm>
        </p:spPr>
        <p:txBody>
          <a:bodyPr>
            <a:normAutofit lnSpcReduction="10000"/>
          </a:bodyPr>
          <a:lstStyle/>
          <a:p>
            <a:pPr lvl="0" fontAlgn="base"/>
            <a:r>
              <a:rPr lang="en-US" dirty="0" smtClean="0"/>
              <a:t>Describe the relationship between the on-scene Incident Commander  and the EOC </a:t>
            </a:r>
          </a:p>
          <a:p>
            <a:pPr lvl="0" fontAlgn="base"/>
            <a:r>
              <a:rPr lang="en-US" dirty="0" smtClean="0"/>
              <a:t>Discuss the decision making process that triggers the activation of the EOC </a:t>
            </a:r>
          </a:p>
          <a:p>
            <a:pPr lvl="0" fontAlgn="base"/>
            <a:r>
              <a:rPr lang="en-US" dirty="0" smtClean="0"/>
              <a:t>Identify staffing, communication systems, and equipment needs at the EOC.</a:t>
            </a:r>
          </a:p>
          <a:p>
            <a:pPr lvl="0" fontAlgn="base"/>
            <a:r>
              <a:rPr lang="en-US" dirty="0" smtClean="0"/>
              <a:t>Participate in a Table Top Exercise</a:t>
            </a:r>
          </a:p>
          <a:p>
            <a:pPr lvl="1">
              <a:buNone/>
            </a:pPr>
            <a:endParaRPr lang="en-US" dirty="0" smtClean="0"/>
          </a:p>
        </p:txBody>
      </p:sp>
      <p:pic>
        <p:nvPicPr>
          <p:cNvPr id="5" name="Picture 17" descr="1-03"/>
          <p:cNvPicPr>
            <a:picLocks noChangeAspect="1" noChangeArrowheads="1"/>
          </p:cNvPicPr>
          <p:nvPr/>
        </p:nvPicPr>
        <p:blipFill>
          <a:blip r:embed="rId3" cstate="print"/>
          <a:srcRect/>
          <a:stretch>
            <a:fillRect/>
          </a:stretch>
        </p:blipFill>
        <p:spPr bwMode="auto">
          <a:xfrm>
            <a:off x="5562600" y="2057400"/>
            <a:ext cx="3138487" cy="3006725"/>
          </a:xfrm>
          <a:prstGeom prst="rect">
            <a:avLst/>
          </a:prstGeom>
          <a:noFill/>
          <a:ln w="9525">
            <a:solidFill>
              <a:srgbClr val="C00000"/>
            </a:solidFill>
            <a:miter lim="800000"/>
            <a:headEnd/>
            <a:tailEnd/>
          </a:ln>
          <a:effectLst>
            <a:outerShdw dist="35921" dir="2700000" algn="ctr" rotWithShape="0">
              <a:schemeClr val="bg2">
                <a:alpha val="50000"/>
              </a:schemeClr>
            </a:outerShdw>
          </a:effectLst>
        </p:spPr>
      </p:pic>
      <p:sp>
        <p:nvSpPr>
          <p:cNvPr id="6" name="Slide Number Placeholder 5"/>
          <p:cNvSpPr>
            <a:spLocks noGrp="1"/>
          </p:cNvSpPr>
          <p:nvPr>
            <p:ph type="sldNum" sz="quarter" idx="15"/>
          </p:nvPr>
        </p:nvSpPr>
        <p:spPr/>
        <p:txBody>
          <a:bodyPr/>
          <a:lstStyle/>
          <a:p>
            <a:fld id="{54AAFEE7-BF69-4159-98DD-436CF04F3224}" type="slidenum">
              <a:rPr lang="en-US" smtClean="0"/>
              <a:pPr/>
              <a:t>4</a:t>
            </a:fld>
            <a:endParaRPr lang="en-US"/>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4648200" cy="4830763"/>
          </a:xfrm>
        </p:spPr>
        <p:txBody>
          <a:bodyPr>
            <a:normAutofit/>
          </a:bodyPr>
          <a:lstStyle/>
          <a:p>
            <a:r>
              <a:rPr lang="en-US" dirty="0" smtClean="0"/>
              <a:t>Locates and establishes contact with responding agencies</a:t>
            </a:r>
          </a:p>
          <a:p>
            <a:r>
              <a:rPr lang="en-US" dirty="0" smtClean="0"/>
              <a:t>Liaison with on scene LNO</a:t>
            </a:r>
          </a:p>
          <a:p>
            <a:r>
              <a:rPr lang="en-US" dirty="0" smtClean="0"/>
              <a:t>Assists agencies</a:t>
            </a:r>
          </a:p>
          <a:p>
            <a:pPr lvl="1"/>
            <a:r>
              <a:rPr lang="en-US" dirty="0" smtClean="0"/>
              <a:t>Red Cross</a:t>
            </a:r>
          </a:p>
          <a:p>
            <a:pPr lvl="1"/>
            <a:r>
              <a:rPr lang="en-US" dirty="0" smtClean="0"/>
              <a:t>Utilities</a:t>
            </a:r>
          </a:p>
          <a:p>
            <a:pPr lvl="1"/>
            <a:r>
              <a:rPr lang="en-US" dirty="0" smtClean="0"/>
              <a:t>Organizations affected by incident</a:t>
            </a:r>
            <a:endParaRPr lang="en-US" dirty="0"/>
          </a:p>
        </p:txBody>
      </p:sp>
      <p:sp>
        <p:nvSpPr>
          <p:cNvPr id="2" name="Title 1"/>
          <p:cNvSpPr>
            <a:spLocks noGrp="1"/>
          </p:cNvSpPr>
          <p:nvPr>
            <p:ph type="title"/>
          </p:nvPr>
        </p:nvSpPr>
        <p:spPr/>
        <p:txBody>
          <a:bodyPr/>
          <a:lstStyle/>
          <a:p>
            <a:r>
              <a:rPr lang="en-US" dirty="0" smtClean="0"/>
              <a:t>EOC Liaison Officer</a:t>
            </a:r>
            <a:endParaRPr lang="en-US" dirty="0"/>
          </a:p>
        </p:txBody>
      </p:sp>
      <p:pic>
        <p:nvPicPr>
          <p:cNvPr id="10242" name="Picture 2" descr="C:\Users\shirley\Desktop\NIMS EOC\pixx for ppt\liaison.jpg"/>
          <p:cNvPicPr>
            <a:picLocks noChangeAspect="1" noChangeArrowheads="1"/>
          </p:cNvPicPr>
          <p:nvPr/>
        </p:nvPicPr>
        <p:blipFill>
          <a:blip r:embed="rId3" cstate="print">
            <a:lum/>
          </a:blip>
          <a:srcRect l="13846" r="7977"/>
          <a:stretch>
            <a:fillRect/>
          </a:stretch>
        </p:blipFill>
        <p:spPr bwMode="auto">
          <a:xfrm>
            <a:off x="5181600" y="1828800"/>
            <a:ext cx="3240379" cy="4191000"/>
          </a:xfrm>
          <a:prstGeom prst="rect">
            <a:avLst/>
          </a:prstGeom>
          <a:noFill/>
        </p:spPr>
      </p:pic>
      <p:sp>
        <p:nvSpPr>
          <p:cNvPr id="5" name="Slide Number Placeholder 4"/>
          <p:cNvSpPr>
            <a:spLocks noGrp="1"/>
          </p:cNvSpPr>
          <p:nvPr>
            <p:ph type="sldNum" sz="quarter" idx="15"/>
          </p:nvPr>
        </p:nvSpPr>
        <p:spPr/>
        <p:txBody>
          <a:bodyPr/>
          <a:lstStyle/>
          <a:p>
            <a:fld id="{54AAFEE7-BF69-4159-98DD-436CF04F3224}" type="slidenum">
              <a:rPr lang="en-US" smtClean="0"/>
              <a:pPr/>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4572000" cy="4526280"/>
          </a:xfrm>
        </p:spPr>
        <p:txBody>
          <a:bodyPr>
            <a:normAutofit/>
          </a:bodyPr>
          <a:lstStyle/>
          <a:p>
            <a:r>
              <a:rPr lang="en-US" dirty="0" smtClean="0"/>
              <a:t>Interfaces with the on scene Safety Officer</a:t>
            </a:r>
          </a:p>
          <a:p>
            <a:r>
              <a:rPr lang="en-US" dirty="0" smtClean="0"/>
              <a:t>Supplies necessary safety equipment</a:t>
            </a:r>
          </a:p>
          <a:p>
            <a:r>
              <a:rPr lang="en-US" dirty="0" smtClean="0"/>
              <a:t>Provides site safety plans</a:t>
            </a:r>
          </a:p>
          <a:p>
            <a:r>
              <a:rPr lang="en-US" dirty="0" smtClean="0"/>
              <a:t>Interface with ME BLS, OSHA &amp; other government agencies</a:t>
            </a:r>
            <a:endParaRPr lang="en-US" dirty="0"/>
          </a:p>
        </p:txBody>
      </p:sp>
      <p:sp>
        <p:nvSpPr>
          <p:cNvPr id="2" name="Title 1"/>
          <p:cNvSpPr>
            <a:spLocks noGrp="1"/>
          </p:cNvSpPr>
          <p:nvPr>
            <p:ph type="title"/>
          </p:nvPr>
        </p:nvSpPr>
        <p:spPr/>
        <p:txBody>
          <a:bodyPr/>
          <a:lstStyle/>
          <a:p>
            <a:r>
              <a:rPr lang="en-US" dirty="0" smtClean="0"/>
              <a:t>EOC Safety Officer</a:t>
            </a:r>
            <a:endParaRPr lang="en-US" dirty="0"/>
          </a:p>
        </p:txBody>
      </p:sp>
      <p:pic>
        <p:nvPicPr>
          <p:cNvPr id="4" name="Picture 3" descr="safetyofficer.jpg"/>
          <p:cNvPicPr>
            <a:picLocks noChangeAspect="1"/>
          </p:cNvPicPr>
          <p:nvPr/>
        </p:nvPicPr>
        <p:blipFill>
          <a:blip r:embed="rId3" cstate="print"/>
          <a:stretch>
            <a:fillRect/>
          </a:stretch>
        </p:blipFill>
        <p:spPr>
          <a:xfrm>
            <a:off x="5334000" y="1981200"/>
            <a:ext cx="3161781" cy="3581400"/>
          </a:xfrm>
          <a:prstGeom prst="rect">
            <a:avLst/>
          </a:prstGeom>
        </p:spPr>
      </p:pic>
      <p:sp>
        <p:nvSpPr>
          <p:cNvPr id="5" name="Slide Number Placeholder 4"/>
          <p:cNvSpPr>
            <a:spLocks noGrp="1"/>
          </p:cNvSpPr>
          <p:nvPr>
            <p:ph type="sldNum" sz="quarter" idx="15"/>
          </p:nvPr>
        </p:nvSpPr>
        <p:spPr/>
        <p:txBody>
          <a:bodyPr/>
          <a:lstStyle/>
          <a:p>
            <a:fld id="{54AAFEE7-BF69-4159-98DD-436CF04F3224}" type="slidenum">
              <a:rPr lang="en-US" smtClean="0"/>
              <a:pPr/>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4572000" cy="4526280"/>
          </a:xfrm>
        </p:spPr>
        <p:txBody>
          <a:bodyPr>
            <a:normAutofit fontScale="70000" lnSpcReduction="20000"/>
          </a:bodyPr>
          <a:lstStyle/>
          <a:p>
            <a:pPr>
              <a:buNone/>
            </a:pPr>
            <a:r>
              <a:rPr lang="en-US" dirty="0" smtClean="0"/>
              <a:t> </a:t>
            </a:r>
            <a:r>
              <a:rPr lang="en-US" sz="2900" dirty="0" smtClean="0"/>
              <a:t>The </a:t>
            </a:r>
            <a:r>
              <a:rPr lang="en-US" sz="2900" b="1" dirty="0" smtClean="0"/>
              <a:t>Operations Section Chief is</a:t>
            </a:r>
          </a:p>
          <a:p>
            <a:pPr>
              <a:buNone/>
            </a:pPr>
            <a:r>
              <a:rPr lang="en-US" sz="2900" b="1" dirty="0" smtClean="0"/>
              <a:t>responsible for the management of</a:t>
            </a:r>
          </a:p>
          <a:p>
            <a:pPr>
              <a:buNone/>
            </a:pPr>
            <a:r>
              <a:rPr lang="en-US" sz="2900" b="1" dirty="0" smtClean="0"/>
              <a:t>all operations directly applicable to</a:t>
            </a:r>
          </a:p>
          <a:p>
            <a:pPr>
              <a:buNone/>
            </a:pPr>
            <a:r>
              <a:rPr lang="en-US" sz="2900" b="1" dirty="0" smtClean="0"/>
              <a:t>the emergency response.</a:t>
            </a:r>
          </a:p>
          <a:p>
            <a:pPr>
              <a:buNone/>
            </a:pPr>
            <a:endParaRPr lang="en-US" sz="2900" b="1" dirty="0" smtClean="0"/>
          </a:p>
          <a:p>
            <a:r>
              <a:rPr lang="en-US" sz="2900" dirty="0" smtClean="0"/>
              <a:t>Ensure the activities of the Emergency Support Functions (ESFs) are carried out within the EOC and in accordance with response objectives and priorities </a:t>
            </a:r>
          </a:p>
          <a:p>
            <a:r>
              <a:rPr lang="en-US" sz="2900" dirty="0" smtClean="0"/>
              <a:t>Monitor status of all field operations </a:t>
            </a:r>
          </a:p>
          <a:p>
            <a:r>
              <a:rPr lang="en-US" sz="2900" dirty="0" smtClean="0"/>
              <a:t>Organize, assign, and supervise all tactical and/or response resources </a:t>
            </a:r>
          </a:p>
          <a:p>
            <a:pPr>
              <a:buNone/>
            </a:pPr>
            <a:r>
              <a:rPr lang="en-US" dirty="0" smtClean="0"/>
              <a:t>	</a:t>
            </a:r>
          </a:p>
          <a:p>
            <a:endParaRPr lang="en-US" dirty="0" smtClean="0"/>
          </a:p>
          <a:p>
            <a:pPr lvl="1"/>
            <a:endParaRPr lang="en-US" dirty="0" smtClean="0"/>
          </a:p>
        </p:txBody>
      </p:sp>
      <p:sp>
        <p:nvSpPr>
          <p:cNvPr id="2" name="Title 1"/>
          <p:cNvSpPr>
            <a:spLocks noGrp="1"/>
          </p:cNvSpPr>
          <p:nvPr>
            <p:ph type="title"/>
          </p:nvPr>
        </p:nvSpPr>
        <p:spPr/>
        <p:txBody>
          <a:bodyPr/>
          <a:lstStyle/>
          <a:p>
            <a:r>
              <a:rPr lang="en-US" dirty="0" smtClean="0"/>
              <a:t>Operations Section</a:t>
            </a:r>
            <a:endParaRPr lang="en-US" dirty="0"/>
          </a:p>
        </p:txBody>
      </p:sp>
      <p:sp>
        <p:nvSpPr>
          <p:cNvPr id="5" name="Slide Number Placeholder 4"/>
          <p:cNvSpPr>
            <a:spLocks noGrp="1"/>
          </p:cNvSpPr>
          <p:nvPr>
            <p:ph type="sldNum" sz="quarter" idx="15"/>
          </p:nvPr>
        </p:nvSpPr>
        <p:spPr/>
        <p:txBody>
          <a:bodyPr/>
          <a:lstStyle/>
          <a:p>
            <a:fld id="{54AAFEE7-BF69-4159-98DD-436CF04F3224}" type="slidenum">
              <a:rPr lang="en-US" smtClean="0"/>
              <a:pPr/>
              <a:t>42</a:t>
            </a:fld>
            <a:endParaRPr lang="en-US"/>
          </a:p>
        </p:txBody>
      </p:sp>
      <p:pic>
        <p:nvPicPr>
          <p:cNvPr id="6" name="Picture 2"/>
          <p:cNvPicPr>
            <a:picLocks noChangeAspect="1" noChangeArrowheads="1"/>
          </p:cNvPicPr>
          <p:nvPr/>
        </p:nvPicPr>
        <p:blipFill>
          <a:blip r:embed="rId3" cstate="print"/>
          <a:srcRect/>
          <a:stretch>
            <a:fillRect/>
          </a:stretch>
        </p:blipFill>
        <p:spPr bwMode="auto">
          <a:xfrm>
            <a:off x="5562600" y="609600"/>
            <a:ext cx="2971800" cy="579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5105400" cy="4526280"/>
          </a:xfrm>
        </p:spPr>
        <p:txBody>
          <a:bodyPr>
            <a:normAutofit/>
          </a:bodyPr>
          <a:lstStyle/>
          <a:p>
            <a:r>
              <a:rPr lang="en-US" dirty="0" smtClean="0"/>
              <a:t>Responsibilities</a:t>
            </a:r>
          </a:p>
          <a:p>
            <a:pPr lvl="1"/>
            <a:r>
              <a:rPr lang="en-US" dirty="0" smtClean="0"/>
              <a:t>Collect &amp; evaluate information</a:t>
            </a:r>
          </a:p>
          <a:p>
            <a:pPr lvl="1"/>
            <a:r>
              <a:rPr lang="en-US" dirty="0" smtClean="0"/>
              <a:t>Create &amp; update IAP</a:t>
            </a:r>
          </a:p>
          <a:p>
            <a:pPr lvl="1"/>
            <a:r>
              <a:rPr lang="en-US" dirty="0" smtClean="0"/>
              <a:t>Conduct Planning Meetings</a:t>
            </a:r>
          </a:p>
          <a:p>
            <a:pPr lvl="1"/>
            <a:r>
              <a:rPr lang="en-US" dirty="0" smtClean="0"/>
              <a:t>Manage Technical Specialists</a:t>
            </a:r>
          </a:p>
          <a:p>
            <a:r>
              <a:rPr lang="en-US" dirty="0" smtClean="0"/>
              <a:t>Units</a:t>
            </a:r>
          </a:p>
          <a:p>
            <a:pPr lvl="2"/>
            <a:r>
              <a:rPr lang="en-US" dirty="0" smtClean="0"/>
              <a:t>Situation Unit</a:t>
            </a:r>
          </a:p>
          <a:p>
            <a:pPr lvl="2"/>
            <a:r>
              <a:rPr lang="en-US" dirty="0" smtClean="0"/>
              <a:t>Resources Unit</a:t>
            </a:r>
          </a:p>
          <a:p>
            <a:pPr lvl="2"/>
            <a:r>
              <a:rPr lang="en-US" dirty="0" smtClean="0"/>
              <a:t>Documentation Unit</a:t>
            </a:r>
          </a:p>
          <a:p>
            <a:pPr lvl="2"/>
            <a:r>
              <a:rPr lang="en-US" dirty="0" smtClean="0"/>
              <a:t>Demobilization Unit</a:t>
            </a:r>
          </a:p>
          <a:p>
            <a:pPr lvl="2">
              <a:buNone/>
            </a:pPr>
            <a:endParaRPr lang="en-US" dirty="0"/>
          </a:p>
        </p:txBody>
      </p:sp>
      <p:sp>
        <p:nvSpPr>
          <p:cNvPr id="2" name="Title 1"/>
          <p:cNvSpPr>
            <a:spLocks noGrp="1"/>
          </p:cNvSpPr>
          <p:nvPr>
            <p:ph type="title"/>
          </p:nvPr>
        </p:nvSpPr>
        <p:spPr/>
        <p:txBody>
          <a:bodyPr/>
          <a:lstStyle/>
          <a:p>
            <a:r>
              <a:rPr lang="en-US" dirty="0" smtClean="0"/>
              <a:t>Planning Section</a:t>
            </a:r>
            <a:endParaRPr lang="en-US" dirty="0"/>
          </a:p>
        </p:txBody>
      </p:sp>
      <p:pic>
        <p:nvPicPr>
          <p:cNvPr id="4" name="Picture 3" descr="planningchief.jpg"/>
          <p:cNvPicPr>
            <a:picLocks noChangeAspect="1"/>
          </p:cNvPicPr>
          <p:nvPr/>
        </p:nvPicPr>
        <p:blipFill>
          <a:blip r:embed="rId3" cstate="print"/>
          <a:srcRect l="12751"/>
          <a:stretch>
            <a:fillRect/>
          </a:stretch>
        </p:blipFill>
        <p:spPr>
          <a:xfrm>
            <a:off x="5715000" y="1828800"/>
            <a:ext cx="3040179" cy="3962400"/>
          </a:xfrm>
          <a:prstGeom prst="rect">
            <a:avLst/>
          </a:prstGeom>
        </p:spPr>
      </p:pic>
      <p:sp>
        <p:nvSpPr>
          <p:cNvPr id="5" name="Slide Number Placeholder 4"/>
          <p:cNvSpPr>
            <a:spLocks noGrp="1"/>
          </p:cNvSpPr>
          <p:nvPr>
            <p:ph type="sldNum" sz="quarter" idx="15"/>
          </p:nvPr>
        </p:nvSpPr>
        <p:spPr/>
        <p:txBody>
          <a:bodyPr/>
          <a:lstStyle/>
          <a:p>
            <a:fld id="{54AAFEE7-BF69-4159-98DD-436CF04F3224}" type="slidenum">
              <a:rPr lang="en-US" smtClean="0"/>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5638800" cy="4526280"/>
          </a:xfrm>
        </p:spPr>
        <p:txBody>
          <a:bodyPr>
            <a:normAutofit/>
          </a:bodyPr>
          <a:lstStyle/>
          <a:p>
            <a:r>
              <a:rPr lang="en-US" dirty="0" smtClean="0"/>
              <a:t>Responsibilities</a:t>
            </a:r>
          </a:p>
          <a:p>
            <a:pPr lvl="1"/>
            <a:r>
              <a:rPr lang="en-US" dirty="0" smtClean="0"/>
              <a:t>Obtain resources to support response</a:t>
            </a:r>
          </a:p>
          <a:p>
            <a:r>
              <a:rPr lang="en-US" dirty="0" smtClean="0"/>
              <a:t>Units</a:t>
            </a:r>
          </a:p>
          <a:p>
            <a:pPr lvl="1"/>
            <a:r>
              <a:rPr lang="en-US" dirty="0" smtClean="0"/>
              <a:t>Supply Unit</a:t>
            </a:r>
          </a:p>
          <a:p>
            <a:pPr lvl="1"/>
            <a:r>
              <a:rPr lang="en-US" dirty="0" smtClean="0"/>
              <a:t>Facilities Unit</a:t>
            </a:r>
          </a:p>
          <a:p>
            <a:pPr lvl="1"/>
            <a:r>
              <a:rPr lang="en-US" dirty="0" smtClean="0"/>
              <a:t>Ground Support Unit</a:t>
            </a:r>
          </a:p>
          <a:p>
            <a:pPr lvl="1"/>
            <a:r>
              <a:rPr lang="en-US" dirty="0" smtClean="0"/>
              <a:t>Food Unit</a:t>
            </a:r>
          </a:p>
          <a:p>
            <a:pPr lvl="1"/>
            <a:r>
              <a:rPr lang="en-US" dirty="0" smtClean="0"/>
              <a:t>Communications Unit</a:t>
            </a:r>
          </a:p>
          <a:p>
            <a:pPr lvl="1"/>
            <a:r>
              <a:rPr lang="en-US" dirty="0" smtClean="0"/>
              <a:t>Medical Unit</a:t>
            </a:r>
            <a:endParaRPr lang="en-US" dirty="0"/>
          </a:p>
        </p:txBody>
      </p:sp>
      <p:sp>
        <p:nvSpPr>
          <p:cNvPr id="2" name="Title 1"/>
          <p:cNvSpPr>
            <a:spLocks noGrp="1"/>
          </p:cNvSpPr>
          <p:nvPr>
            <p:ph type="title"/>
          </p:nvPr>
        </p:nvSpPr>
        <p:spPr/>
        <p:txBody>
          <a:bodyPr/>
          <a:lstStyle/>
          <a:p>
            <a:r>
              <a:rPr lang="en-US" dirty="0" smtClean="0"/>
              <a:t>Logistics Section</a:t>
            </a:r>
            <a:endParaRPr lang="en-US" dirty="0"/>
          </a:p>
        </p:txBody>
      </p:sp>
      <p:pic>
        <p:nvPicPr>
          <p:cNvPr id="4" name="Picture 3" descr="logistics.jpg"/>
          <p:cNvPicPr>
            <a:picLocks noChangeAspect="1"/>
          </p:cNvPicPr>
          <p:nvPr/>
        </p:nvPicPr>
        <p:blipFill>
          <a:blip r:embed="rId3" cstate="print"/>
          <a:stretch>
            <a:fillRect/>
          </a:stretch>
        </p:blipFill>
        <p:spPr>
          <a:xfrm>
            <a:off x="5181600" y="1676400"/>
            <a:ext cx="3310599" cy="4191000"/>
          </a:xfrm>
          <a:prstGeom prst="rect">
            <a:avLst/>
          </a:prstGeom>
        </p:spPr>
      </p:pic>
      <p:sp>
        <p:nvSpPr>
          <p:cNvPr id="5" name="Slide Number Placeholder 4"/>
          <p:cNvSpPr>
            <a:spLocks noGrp="1"/>
          </p:cNvSpPr>
          <p:nvPr>
            <p:ph type="sldNum" sz="quarter" idx="15"/>
          </p:nvPr>
        </p:nvSpPr>
        <p:spPr/>
        <p:txBody>
          <a:bodyPr/>
          <a:lstStyle/>
          <a:p>
            <a:fld id="{54AAFEE7-BF69-4159-98DD-436CF04F3224}" type="slidenum">
              <a:rPr lang="en-US" smtClean="0"/>
              <a:pPr/>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Established during complex scenarios</a:t>
            </a:r>
          </a:p>
          <a:p>
            <a:r>
              <a:rPr lang="en-US" dirty="0" smtClean="0"/>
              <a:t>Responsibilities</a:t>
            </a:r>
          </a:p>
          <a:p>
            <a:pPr lvl="1"/>
            <a:r>
              <a:rPr lang="en-US" dirty="0" smtClean="0"/>
              <a:t>Approve purchasing (PO#)</a:t>
            </a:r>
          </a:p>
          <a:p>
            <a:pPr lvl="1"/>
            <a:r>
              <a:rPr lang="en-US" dirty="0" smtClean="0"/>
              <a:t>Maintain financial records</a:t>
            </a:r>
          </a:p>
          <a:p>
            <a:pPr lvl="1"/>
            <a:r>
              <a:rPr lang="en-US" dirty="0" smtClean="0"/>
              <a:t>Forecast funding needs</a:t>
            </a:r>
          </a:p>
          <a:p>
            <a:pPr lvl="1"/>
            <a:r>
              <a:rPr lang="en-US" dirty="0" smtClean="0"/>
              <a:t>Reimbursement</a:t>
            </a:r>
          </a:p>
          <a:p>
            <a:r>
              <a:rPr lang="en-US" dirty="0" smtClean="0"/>
              <a:t>Units</a:t>
            </a:r>
          </a:p>
          <a:p>
            <a:pPr lvl="1"/>
            <a:r>
              <a:rPr lang="en-US" dirty="0" smtClean="0"/>
              <a:t>Time Unit</a:t>
            </a:r>
          </a:p>
          <a:p>
            <a:pPr lvl="1"/>
            <a:r>
              <a:rPr lang="en-US" dirty="0" smtClean="0"/>
              <a:t>Procurement Unit</a:t>
            </a:r>
          </a:p>
          <a:p>
            <a:pPr lvl="1"/>
            <a:r>
              <a:rPr lang="en-US" dirty="0" smtClean="0"/>
              <a:t>Compensation &amp; Claims Unit</a:t>
            </a:r>
          </a:p>
          <a:p>
            <a:pPr lvl="1"/>
            <a:r>
              <a:rPr lang="en-US" dirty="0" smtClean="0"/>
              <a:t>Cost Unit	</a:t>
            </a:r>
            <a:endParaRPr lang="en-US" dirty="0"/>
          </a:p>
        </p:txBody>
      </p:sp>
      <p:sp>
        <p:nvSpPr>
          <p:cNvPr id="2" name="Title 1"/>
          <p:cNvSpPr>
            <a:spLocks noGrp="1"/>
          </p:cNvSpPr>
          <p:nvPr>
            <p:ph type="title"/>
          </p:nvPr>
        </p:nvSpPr>
        <p:spPr/>
        <p:txBody>
          <a:bodyPr>
            <a:normAutofit/>
          </a:bodyPr>
          <a:lstStyle/>
          <a:p>
            <a:r>
              <a:rPr lang="en-US" dirty="0" smtClean="0"/>
              <a:t>Finance/Administration Section</a:t>
            </a:r>
            <a:endParaRPr lang="en-US" dirty="0"/>
          </a:p>
        </p:txBody>
      </p:sp>
      <p:pic>
        <p:nvPicPr>
          <p:cNvPr id="4" name="Picture 3" descr="finance.jpg"/>
          <p:cNvPicPr>
            <a:picLocks noChangeAspect="1"/>
          </p:cNvPicPr>
          <p:nvPr/>
        </p:nvPicPr>
        <p:blipFill>
          <a:blip r:embed="rId3" cstate="print"/>
          <a:stretch>
            <a:fillRect/>
          </a:stretch>
        </p:blipFill>
        <p:spPr>
          <a:xfrm>
            <a:off x="5562600" y="2286000"/>
            <a:ext cx="2928938" cy="3429000"/>
          </a:xfrm>
          <a:prstGeom prst="rect">
            <a:avLst/>
          </a:prstGeom>
        </p:spPr>
      </p:pic>
      <p:sp>
        <p:nvSpPr>
          <p:cNvPr id="5" name="Slide Number Placeholder 4"/>
          <p:cNvSpPr>
            <a:spLocks noGrp="1"/>
          </p:cNvSpPr>
          <p:nvPr>
            <p:ph type="sldNum" sz="quarter" idx="15"/>
          </p:nvPr>
        </p:nvSpPr>
        <p:spPr/>
        <p:txBody>
          <a:bodyPr/>
          <a:lstStyle/>
          <a:p>
            <a:fld id="{54AAFEE7-BF69-4159-98DD-436CF04F3224}" type="slidenum">
              <a:rPr lang="en-US" smtClean="0"/>
              <a:pPr/>
              <a:t>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1646237"/>
            <a:ext cx="4876800" cy="4526280"/>
          </a:xfrm>
        </p:spPr>
        <p:txBody>
          <a:bodyPr>
            <a:normAutofit/>
          </a:bodyPr>
          <a:lstStyle/>
          <a:p>
            <a:r>
              <a:rPr lang="en-US" dirty="0" smtClean="0"/>
              <a:t>Incident objectives &amp; strategy</a:t>
            </a:r>
          </a:p>
          <a:p>
            <a:r>
              <a:rPr lang="en-US" dirty="0" smtClean="0"/>
              <a:t>Actions to achieve objectives</a:t>
            </a:r>
          </a:p>
          <a:p>
            <a:r>
              <a:rPr lang="en-US" dirty="0" smtClean="0"/>
              <a:t>Work assignments</a:t>
            </a:r>
          </a:p>
          <a:p>
            <a:r>
              <a:rPr lang="en-US" dirty="0" smtClean="0"/>
              <a:t>Resource requirements</a:t>
            </a:r>
          </a:p>
          <a:p>
            <a:r>
              <a:rPr lang="en-US" dirty="0" smtClean="0"/>
              <a:t>Safety Plan</a:t>
            </a:r>
          </a:p>
          <a:p>
            <a:endParaRPr lang="en-US" dirty="0"/>
          </a:p>
        </p:txBody>
      </p:sp>
      <p:sp>
        <p:nvSpPr>
          <p:cNvPr id="2" name="Title 1"/>
          <p:cNvSpPr>
            <a:spLocks noGrp="1"/>
          </p:cNvSpPr>
          <p:nvPr>
            <p:ph type="title"/>
          </p:nvPr>
        </p:nvSpPr>
        <p:spPr/>
        <p:txBody>
          <a:bodyPr/>
          <a:lstStyle/>
          <a:p>
            <a:r>
              <a:rPr lang="en-US" dirty="0" smtClean="0"/>
              <a:t>Incident Action Plan</a:t>
            </a:r>
            <a:endParaRPr lang="en-US" dirty="0"/>
          </a:p>
        </p:txBody>
      </p:sp>
      <p:pic>
        <p:nvPicPr>
          <p:cNvPr id="4" name="Picture 3" descr="IAP.jpg"/>
          <p:cNvPicPr>
            <a:picLocks noChangeAspect="1"/>
          </p:cNvPicPr>
          <p:nvPr/>
        </p:nvPicPr>
        <p:blipFill>
          <a:blip r:embed="rId3" cstate="print"/>
          <a:stretch>
            <a:fillRect/>
          </a:stretch>
        </p:blipFill>
        <p:spPr>
          <a:xfrm>
            <a:off x="457200" y="1905000"/>
            <a:ext cx="3124200" cy="3657600"/>
          </a:xfrm>
          <a:prstGeom prst="rect">
            <a:avLst/>
          </a:prstGeom>
        </p:spPr>
      </p:pic>
      <p:sp>
        <p:nvSpPr>
          <p:cNvPr id="5" name="Slide Number Placeholder 4"/>
          <p:cNvSpPr>
            <a:spLocks noGrp="1"/>
          </p:cNvSpPr>
          <p:nvPr>
            <p:ph type="sldNum" sz="quarter" idx="15"/>
          </p:nvPr>
        </p:nvSpPr>
        <p:spPr/>
        <p:txBody>
          <a:bodyPr/>
          <a:lstStyle/>
          <a:p>
            <a:fld id="{54AAFEE7-BF69-4159-98DD-436CF04F3224}" type="slidenum">
              <a:rPr lang="en-US" smtClean="0"/>
              <a:pPr/>
              <a:t>46</a:t>
            </a:fld>
            <a:endParaRPr lang="en-US"/>
          </a:p>
        </p:txBody>
      </p:sp>
      <p:pic>
        <p:nvPicPr>
          <p:cNvPr id="6" name="Picture 2"/>
          <p:cNvPicPr>
            <a:picLocks noChangeAspect="1" noChangeArrowheads="1"/>
          </p:cNvPicPr>
          <p:nvPr/>
        </p:nvPicPr>
        <p:blipFill>
          <a:blip r:embed="rId4" cstate="print"/>
          <a:srcRect/>
          <a:stretch>
            <a:fillRect/>
          </a:stretch>
        </p:blipFill>
        <p:spPr>
          <a:xfrm>
            <a:off x="6781800" y="4038600"/>
            <a:ext cx="1644650" cy="1754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81000" y="1066800"/>
            <a:ext cx="4040188" cy="762000"/>
          </a:xfrm>
        </p:spPr>
        <p:txBody>
          <a:bodyPr/>
          <a:lstStyle/>
          <a:p>
            <a:r>
              <a:rPr lang="en-US" dirty="0" smtClean="0"/>
              <a:t>201 Incident Briefing</a:t>
            </a:r>
            <a:endParaRPr lang="en-US" dirty="0"/>
          </a:p>
        </p:txBody>
      </p:sp>
      <p:sp>
        <p:nvSpPr>
          <p:cNvPr id="126978" name="Rectangle 6"/>
          <p:cNvSpPr>
            <a:spLocks noGrp="1" noChangeAspect="1" noChangeArrowheads="1"/>
          </p:cNvSpPr>
          <p:nvPr>
            <p:ph type="title"/>
          </p:nvPr>
        </p:nvSpPr>
        <p:spPr/>
        <p:txBody>
          <a:bodyPr>
            <a:normAutofit/>
          </a:bodyPr>
          <a:lstStyle/>
          <a:p>
            <a:r>
              <a:rPr lang="en-US" dirty="0" smtClean="0"/>
              <a:t>ICS Forms                                      </a:t>
            </a:r>
          </a:p>
        </p:txBody>
      </p:sp>
      <p:sp>
        <p:nvSpPr>
          <p:cNvPr id="10" name="Text Placeholder 9"/>
          <p:cNvSpPr>
            <a:spLocks noGrp="1"/>
          </p:cNvSpPr>
          <p:nvPr>
            <p:ph type="body" idx="3"/>
          </p:nvPr>
        </p:nvSpPr>
        <p:spPr>
          <a:xfrm>
            <a:off x="4648200" y="1066800"/>
            <a:ext cx="4040188" cy="762000"/>
          </a:xfrm>
        </p:spPr>
        <p:txBody>
          <a:bodyPr/>
          <a:lstStyle/>
          <a:p>
            <a:r>
              <a:rPr lang="en-US" dirty="0" smtClean="0"/>
              <a:t>202 Incident Objectives</a:t>
            </a:r>
            <a:endParaRPr lang="en-US" dirty="0"/>
          </a:p>
        </p:txBody>
      </p:sp>
      <p:pic>
        <p:nvPicPr>
          <p:cNvPr id="443402" name="Picture 10" descr="ics201"/>
          <p:cNvPicPr>
            <a:picLocks noChangeAspect="1" noChangeArrowheads="1"/>
          </p:cNvPicPr>
          <p:nvPr/>
        </p:nvPicPr>
        <p:blipFill>
          <a:blip r:embed="rId3" cstate="print"/>
          <a:srcRect/>
          <a:stretch>
            <a:fillRect/>
          </a:stretch>
        </p:blipFill>
        <p:spPr bwMode="auto">
          <a:xfrm>
            <a:off x="457200" y="2057400"/>
            <a:ext cx="3886200" cy="4270375"/>
          </a:xfrm>
          <a:prstGeom prst="rect">
            <a:avLst/>
          </a:prstGeom>
          <a:noFill/>
          <a:ln w="9525" algn="ctr">
            <a:solidFill>
              <a:srgbClr val="25387D"/>
            </a:solidFill>
            <a:miter lim="800000"/>
            <a:headEnd/>
            <a:tailEnd/>
          </a:ln>
          <a:effectLst>
            <a:outerShdw dist="35921" dir="2700000" algn="ctr" rotWithShape="0">
              <a:srgbClr val="B2B2B2">
                <a:alpha val="50000"/>
              </a:srgbClr>
            </a:outerShdw>
          </a:effectLst>
        </p:spPr>
      </p:pic>
      <p:pic>
        <p:nvPicPr>
          <p:cNvPr id="81922" name="Picture 2"/>
          <p:cNvPicPr>
            <a:picLocks noChangeAspect="1" noChangeArrowheads="1"/>
          </p:cNvPicPr>
          <p:nvPr/>
        </p:nvPicPr>
        <p:blipFill>
          <a:blip r:embed="rId4" cstate="print"/>
          <a:srcRect/>
          <a:stretch>
            <a:fillRect/>
          </a:stretch>
        </p:blipFill>
        <p:spPr bwMode="auto">
          <a:xfrm>
            <a:off x="4724400" y="2057400"/>
            <a:ext cx="3886200" cy="42672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4AAFEE7-BF69-4159-98DD-436CF04F3224}" type="slidenum">
              <a:rPr lang="en-US" smtClean="0"/>
              <a:pPr/>
              <a:t>47</a:t>
            </a:fld>
            <a:endParaRPr lang="en-US"/>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214 Activity Log       ME 209 </a:t>
            </a:r>
            <a:r>
              <a:rPr lang="en-US" dirty="0" err="1" smtClean="0"/>
              <a:t>SitRep</a:t>
            </a:r>
            <a:endParaRPr lang="en-US" dirty="0"/>
          </a:p>
        </p:txBody>
      </p:sp>
      <p:pic>
        <p:nvPicPr>
          <p:cNvPr id="80898" name="Picture 2"/>
          <p:cNvPicPr>
            <a:picLocks noGrp="1" noChangeAspect="1" noChangeArrowheads="1"/>
          </p:cNvPicPr>
          <p:nvPr>
            <p:ph sz="half" idx="2"/>
          </p:nvPr>
        </p:nvPicPr>
        <p:blipFill>
          <a:blip r:embed="rId3" cstate="print"/>
          <a:srcRect/>
          <a:stretch>
            <a:fillRect/>
          </a:stretch>
        </p:blipFill>
        <p:spPr bwMode="auto">
          <a:xfrm>
            <a:off x="4940889" y="1524000"/>
            <a:ext cx="3473859" cy="4572000"/>
          </a:xfrm>
          <a:prstGeom prst="rect">
            <a:avLst/>
          </a:prstGeom>
          <a:noFill/>
          <a:ln w="9525">
            <a:noFill/>
            <a:miter lim="800000"/>
            <a:headEnd/>
            <a:tailEnd/>
          </a:ln>
        </p:spPr>
      </p:pic>
      <p:pic>
        <p:nvPicPr>
          <p:cNvPr id="8" name="Picture 6"/>
          <p:cNvPicPr>
            <a:picLocks noGrp="1" noChangeAspect="1" noChangeArrowheads="1"/>
          </p:cNvPicPr>
          <p:nvPr>
            <p:ph sz="half" idx="1"/>
          </p:nvPr>
        </p:nvPicPr>
        <p:blipFill>
          <a:blip r:embed="rId4" cstate="print"/>
          <a:srcRect/>
          <a:stretch>
            <a:fillRect/>
          </a:stretch>
        </p:blipFill>
        <p:spPr bwMode="auto">
          <a:xfrm>
            <a:off x="877295" y="1610000"/>
            <a:ext cx="3219048" cy="4400000"/>
          </a:xfrm>
          <a:prstGeom prst="rect">
            <a:avLst/>
          </a:prstGeom>
          <a:noFill/>
          <a:ln w="38100" algn="ctr">
            <a:solidFill>
              <a:schemeClr val="tx1"/>
            </a:solidFill>
            <a:miter lim="800000"/>
            <a:headEnd/>
            <a:tailEnd/>
          </a:ln>
        </p:spPr>
      </p:pic>
      <p:sp>
        <p:nvSpPr>
          <p:cNvPr id="5" name="Slide Number Placeholder 4"/>
          <p:cNvSpPr>
            <a:spLocks noGrp="1"/>
          </p:cNvSpPr>
          <p:nvPr>
            <p:ph type="sldNum" sz="quarter" idx="12"/>
          </p:nvPr>
        </p:nvSpPr>
        <p:spPr/>
        <p:txBody>
          <a:bodyPr/>
          <a:lstStyle/>
          <a:p>
            <a:fld id="{54AAFEE7-BF69-4159-98DD-436CF04F3224}"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205 Com Plan          ME 205A Com Roster</a:t>
            </a:r>
            <a:endParaRPr lang="en-US" dirty="0"/>
          </a:p>
        </p:txBody>
      </p:sp>
      <p:pic>
        <p:nvPicPr>
          <p:cNvPr id="84995" name="Picture 3"/>
          <p:cNvPicPr>
            <a:picLocks noGrp="1" noChangeAspect="1" noChangeArrowheads="1"/>
          </p:cNvPicPr>
          <p:nvPr>
            <p:ph sz="half" idx="2"/>
          </p:nvPr>
        </p:nvPicPr>
        <p:blipFill>
          <a:blip r:embed="rId3" cstate="print"/>
          <a:srcRect/>
          <a:stretch>
            <a:fillRect/>
          </a:stretch>
        </p:blipFill>
        <p:spPr bwMode="auto">
          <a:xfrm>
            <a:off x="4648200" y="1600200"/>
            <a:ext cx="4059238" cy="4495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4AAFEE7-BF69-4159-98DD-436CF04F3224}" type="slidenum">
              <a:rPr lang="en-US" smtClean="0"/>
              <a:pPr/>
              <a:t>49</a:t>
            </a:fld>
            <a:endParaRPr lang="en-US"/>
          </a:p>
        </p:txBody>
      </p:sp>
      <p:pic>
        <p:nvPicPr>
          <p:cNvPr id="7" name="Picture 2"/>
          <p:cNvPicPr>
            <a:picLocks noGrp="1" noChangeAspect="1" noChangeArrowheads="1"/>
          </p:cNvPicPr>
          <p:nvPr>
            <p:ph sz="half" idx="1"/>
          </p:nvPr>
        </p:nvPicPr>
        <p:blipFill>
          <a:blip r:embed="rId4" cstate="print"/>
          <a:srcRect/>
          <a:stretch>
            <a:fillRect/>
          </a:stretch>
        </p:blipFill>
        <p:spPr>
          <a:xfrm>
            <a:off x="457200" y="1600200"/>
            <a:ext cx="4059238" cy="4495800"/>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4AAFEE7-BF69-4159-98DD-436CF04F3224}" type="slidenum">
              <a:rPr lang="en-US" smtClean="0"/>
              <a:pPr/>
              <a:t>5</a:t>
            </a:fld>
            <a:endParaRPr lang="en-US"/>
          </a:p>
        </p:txBody>
      </p:sp>
      <p:sp>
        <p:nvSpPr>
          <p:cNvPr id="3" name="Title 2"/>
          <p:cNvSpPr>
            <a:spLocks noGrp="1"/>
          </p:cNvSpPr>
          <p:nvPr>
            <p:ph type="title"/>
          </p:nvPr>
        </p:nvSpPr>
        <p:spPr>
          <a:xfrm>
            <a:off x="457200" y="152400"/>
            <a:ext cx="8229600" cy="1295400"/>
          </a:xfrm>
        </p:spPr>
        <p:txBody>
          <a:bodyPr>
            <a:normAutofit fontScale="90000"/>
          </a:bodyPr>
          <a:lstStyle/>
          <a:p>
            <a:r>
              <a:rPr lang="en-US" b="1" dirty="0" smtClean="0"/>
              <a:t/>
            </a:r>
            <a:br>
              <a:rPr lang="en-US" b="1" dirty="0" smtClean="0"/>
            </a:br>
            <a:r>
              <a:rPr lang="en-US" sz="3100" b="1" dirty="0" smtClean="0"/>
              <a:t> </a:t>
            </a:r>
            <a:br>
              <a:rPr lang="en-US" sz="3100" b="1" dirty="0" smtClean="0"/>
            </a:br>
            <a:r>
              <a:rPr lang="en-US" sz="3100" b="1" dirty="0" smtClean="0"/>
              <a:t>LOCAL EMERGENCY MANAGEMENT PROGRAMS</a:t>
            </a:r>
            <a:r>
              <a:rPr lang="en-US" b="1" dirty="0" smtClean="0"/>
              <a:t/>
            </a:r>
            <a:br>
              <a:rPr lang="en-US" b="1" dirty="0" smtClean="0"/>
            </a:br>
            <a:endParaRPr lang="en-US" dirty="0"/>
          </a:p>
        </p:txBody>
      </p:sp>
      <p:sp>
        <p:nvSpPr>
          <p:cNvPr id="4" name="Rectangle 3"/>
          <p:cNvSpPr/>
          <p:nvPr/>
        </p:nvSpPr>
        <p:spPr>
          <a:xfrm>
            <a:off x="685800" y="1066800"/>
            <a:ext cx="7848600" cy="5078313"/>
          </a:xfrm>
          <a:prstGeom prst="rect">
            <a:avLst/>
          </a:prstGeom>
        </p:spPr>
        <p:txBody>
          <a:bodyPr wrap="square">
            <a:spAutoFit/>
          </a:bodyPr>
          <a:lstStyle/>
          <a:p>
            <a:r>
              <a:rPr lang="en-US" sz="2400" b="1" dirty="0" smtClean="0"/>
              <a:t>Title 37B, §782. Agency directors</a:t>
            </a:r>
          </a:p>
          <a:p>
            <a:endParaRPr lang="en-US" sz="2400" b="1" dirty="0" smtClean="0"/>
          </a:p>
          <a:p>
            <a:r>
              <a:rPr lang="en-US" sz="2400" dirty="0" smtClean="0"/>
              <a:t>A director must be appointed for each municipal and county or regional emergency management agency. A director of an emergency management agency may not be at the same time an executive officer or member of the executive body of a municipality or inter-jurisdictional or county or regional agency of the State or a county commissioner. Notwithstanding this section or any other law, a town manager or administrative assistant may also be appointed to serve as the director of an emergency management agency.</a:t>
            </a:r>
          </a:p>
          <a:p>
            <a:endParaRPr lang="en-US" dirty="0" smtClean="0"/>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152400"/>
            <a:ext cx="8229600" cy="1066800"/>
          </a:xfrm>
        </p:spPr>
        <p:txBody>
          <a:bodyPr/>
          <a:lstStyle/>
          <a:p>
            <a:pPr>
              <a:defRPr/>
            </a:pPr>
            <a:r>
              <a:rPr lang="en-US" dirty="0" smtClean="0"/>
              <a:t>MEMA Forms                            </a:t>
            </a:r>
            <a:r>
              <a:rPr lang="en-US" dirty="0" smtClean="0">
                <a:hlinkClick r:id="rId3" action="ppaction://hlinkfile"/>
              </a:rPr>
              <a:t>Link</a:t>
            </a:r>
            <a:endParaRPr dirty="0" smtClean="0"/>
          </a:p>
        </p:txBody>
      </p:sp>
      <p:pic>
        <p:nvPicPr>
          <p:cNvPr id="13313" name="Picture 1"/>
          <p:cNvPicPr>
            <a:picLocks noGrp="1" noChangeAspect="1" noChangeArrowheads="1"/>
          </p:cNvPicPr>
          <p:nvPr>
            <p:ph sz="half" idx="1"/>
          </p:nvPr>
        </p:nvPicPr>
        <p:blipFill>
          <a:blip r:embed="rId4" cstate="print"/>
          <a:srcRect/>
          <a:stretch>
            <a:fillRect/>
          </a:stretch>
        </p:blipFill>
        <p:spPr bwMode="auto">
          <a:xfrm>
            <a:off x="4953000" y="1371600"/>
            <a:ext cx="3754438" cy="4648200"/>
          </a:xfrm>
          <a:prstGeom prst="rect">
            <a:avLst/>
          </a:prstGeom>
          <a:noFill/>
          <a:ln w="9525">
            <a:noFill/>
            <a:miter lim="800000"/>
            <a:headEnd/>
            <a:tailEnd/>
          </a:ln>
        </p:spPr>
      </p:pic>
      <p:pic>
        <p:nvPicPr>
          <p:cNvPr id="13314" name="Picture 2"/>
          <p:cNvPicPr>
            <a:picLocks noGrp="1" noChangeAspect="1" noChangeArrowheads="1"/>
          </p:cNvPicPr>
          <p:nvPr>
            <p:ph sz="half" idx="2"/>
          </p:nvPr>
        </p:nvPicPr>
        <p:blipFill>
          <a:blip r:embed="rId5" cstate="print"/>
          <a:srcRect/>
          <a:stretch>
            <a:fillRect/>
          </a:stretch>
        </p:blipFill>
        <p:spPr bwMode="auto">
          <a:xfrm>
            <a:off x="609600" y="1371600"/>
            <a:ext cx="3580824" cy="4572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4AAFEE7-BF69-4159-98DD-436CF04F3224}"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County Resources</a:t>
            </a:r>
            <a:endParaRPr lang="en-US" dirty="0"/>
          </a:p>
        </p:txBody>
      </p:sp>
      <p:pic>
        <p:nvPicPr>
          <p:cNvPr id="9" name="Content Placeholder 8" descr="013.JPG"/>
          <p:cNvPicPr>
            <a:picLocks noGrp="1" noChangeAspect="1"/>
          </p:cNvPicPr>
          <p:nvPr>
            <p:ph sz="half" idx="1"/>
          </p:nvPr>
        </p:nvPicPr>
        <p:blipFill>
          <a:blip r:embed="rId3" cstate="print"/>
          <a:stretch>
            <a:fillRect/>
          </a:stretch>
        </p:blipFill>
        <p:spPr>
          <a:xfrm>
            <a:off x="685800" y="1447800"/>
            <a:ext cx="3657600" cy="2209800"/>
          </a:xfrm>
        </p:spPr>
      </p:pic>
      <p:pic>
        <p:nvPicPr>
          <p:cNvPr id="83970" name="Picture 2"/>
          <p:cNvPicPr>
            <a:picLocks noGrp="1" noChangeAspect="1" noChangeArrowheads="1"/>
          </p:cNvPicPr>
          <p:nvPr>
            <p:ph sz="half" idx="2"/>
          </p:nvPr>
        </p:nvPicPr>
        <p:blipFill>
          <a:blip r:embed="rId4" cstate="print"/>
          <a:srcRect/>
          <a:stretch>
            <a:fillRect/>
          </a:stretch>
        </p:blipFill>
        <p:spPr bwMode="auto">
          <a:xfrm>
            <a:off x="685800" y="3733800"/>
            <a:ext cx="3657600" cy="2590800"/>
          </a:xfrm>
          <a:prstGeom prst="rect">
            <a:avLst/>
          </a:prstGeom>
          <a:noFill/>
          <a:ln w="9525">
            <a:noFill/>
            <a:miter lim="800000"/>
            <a:headEnd/>
            <a:tailEnd/>
          </a:ln>
        </p:spPr>
      </p:pic>
      <p:pic>
        <p:nvPicPr>
          <p:cNvPr id="6145" name="Picture 1"/>
          <p:cNvPicPr>
            <a:picLocks noChangeAspect="1" noChangeArrowheads="1"/>
          </p:cNvPicPr>
          <p:nvPr/>
        </p:nvPicPr>
        <p:blipFill>
          <a:blip r:embed="rId5" cstate="print"/>
          <a:srcRect/>
          <a:stretch>
            <a:fillRect/>
          </a:stretch>
        </p:blipFill>
        <p:spPr bwMode="auto">
          <a:xfrm>
            <a:off x="4876800" y="1066800"/>
            <a:ext cx="3705225" cy="517207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4AAFEE7-BF69-4159-98DD-436CF04F3224}"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fontAlgn="auto" hangingPunct="1">
              <a:spcAft>
                <a:spcPts val="0"/>
              </a:spcAft>
              <a:defRPr/>
            </a:pPr>
            <a:r>
              <a:rPr smtClean="0"/>
              <a:t>WebEOC</a:t>
            </a:r>
          </a:p>
        </p:txBody>
      </p:sp>
      <p:pic>
        <p:nvPicPr>
          <p:cNvPr id="33795" name="Picture 6" descr="C:\Users\Ray\Documents\Active LSS Projects\Current IMAT Project\SIT L\webeoc7.jpg"/>
          <p:cNvPicPr>
            <a:picLocks noGrp="1" noChangeAspect="1" noChangeArrowheads="1"/>
          </p:cNvPicPr>
          <p:nvPr>
            <p:ph sz="half" idx="1"/>
          </p:nvPr>
        </p:nvPicPr>
        <p:blipFill>
          <a:blip r:embed="rId3" cstate="print"/>
          <a:srcRect/>
          <a:stretch>
            <a:fillRect/>
          </a:stretch>
        </p:blipFill>
        <p:spPr>
          <a:xfrm>
            <a:off x="1495425" y="1524000"/>
            <a:ext cx="1982788" cy="4572000"/>
          </a:xfrm>
          <a:noFill/>
        </p:spPr>
      </p:pic>
      <p:pic>
        <p:nvPicPr>
          <p:cNvPr id="33796" name="Content Placeholder 5" descr="webeoc3.jpg"/>
          <p:cNvPicPr>
            <a:picLocks noGrp="1" noChangeAspect="1"/>
          </p:cNvPicPr>
          <p:nvPr>
            <p:ph sz="half" idx="2"/>
          </p:nvPr>
        </p:nvPicPr>
        <p:blipFill>
          <a:blip r:embed="rId4" cstate="print"/>
          <a:srcRect/>
          <a:stretch>
            <a:fillRect/>
          </a:stretch>
        </p:blipFill>
        <p:spPr>
          <a:xfrm>
            <a:off x="3962400" y="1447800"/>
            <a:ext cx="4495800" cy="4572000"/>
          </a:xfrm>
        </p:spPr>
      </p:pic>
      <p:sp>
        <p:nvSpPr>
          <p:cNvPr id="6" name="Slide Number Placeholder 5"/>
          <p:cNvSpPr>
            <a:spLocks noGrp="1"/>
          </p:cNvSpPr>
          <p:nvPr>
            <p:ph type="sldNum" sz="quarter" idx="12"/>
          </p:nvPr>
        </p:nvSpPr>
        <p:spPr/>
        <p:txBody>
          <a:bodyPr/>
          <a:lstStyle/>
          <a:p>
            <a:fld id="{54AAFEE7-BF69-4159-98DD-436CF04F3224}" type="slidenum">
              <a:rPr lang="en-US" smtClean="0"/>
              <a:pPr/>
              <a:t>52</a:t>
            </a:fld>
            <a:endParaRPr lang="en-US"/>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5"/>
          <p:cNvSpPr>
            <a:spLocks noGrp="1" noChangeArrowheads="1"/>
          </p:cNvSpPr>
          <p:nvPr>
            <p:ph type="title"/>
          </p:nvPr>
        </p:nvSpPr>
        <p:spPr/>
        <p:txBody>
          <a:bodyPr/>
          <a:lstStyle/>
          <a:p>
            <a:pPr eaLnBrk="1" hangingPunct="1"/>
            <a:r>
              <a:rPr lang="en-US" dirty="0" smtClean="0"/>
              <a:t>MEMA Resources</a:t>
            </a:r>
          </a:p>
        </p:txBody>
      </p:sp>
      <p:sp>
        <p:nvSpPr>
          <p:cNvPr id="270342" name="Rectangle 6"/>
          <p:cNvSpPr>
            <a:spLocks noGrp="1" noChangeArrowheads="1"/>
          </p:cNvSpPr>
          <p:nvPr>
            <p:ph sz="half" idx="1"/>
          </p:nvPr>
        </p:nvSpPr>
        <p:spPr>
          <a:xfrm>
            <a:off x="457200" y="2057400"/>
            <a:ext cx="4343400" cy="3810000"/>
          </a:xfrm>
        </p:spPr>
        <p:txBody>
          <a:bodyPr/>
          <a:lstStyle/>
          <a:p>
            <a:pPr marL="0" indent="0" eaLnBrk="1" hangingPunct="1">
              <a:lnSpc>
                <a:spcPct val="90000"/>
              </a:lnSpc>
            </a:pPr>
            <a:r>
              <a:rPr lang="en-US" sz="2400" dirty="0" smtClean="0"/>
              <a:t>Planning, Exercises, Training</a:t>
            </a:r>
          </a:p>
          <a:p>
            <a:pPr marL="0" indent="0" eaLnBrk="1" hangingPunct="1">
              <a:lnSpc>
                <a:spcPct val="90000"/>
              </a:lnSpc>
            </a:pPr>
            <a:r>
              <a:rPr lang="en-US" sz="2400" dirty="0" smtClean="0"/>
              <a:t>IMATs</a:t>
            </a:r>
          </a:p>
          <a:p>
            <a:pPr marL="0" indent="0" eaLnBrk="1" hangingPunct="1">
              <a:lnSpc>
                <a:spcPct val="90000"/>
              </a:lnSpc>
            </a:pPr>
            <a:r>
              <a:rPr lang="en-US" sz="2400" dirty="0" smtClean="0"/>
              <a:t>Hazmat Teams</a:t>
            </a:r>
          </a:p>
          <a:p>
            <a:pPr marL="0" indent="0" eaLnBrk="1" hangingPunct="1">
              <a:lnSpc>
                <a:spcPct val="90000"/>
              </a:lnSpc>
            </a:pPr>
            <a:r>
              <a:rPr lang="en-US" sz="2400" dirty="0" smtClean="0"/>
              <a:t>Communication systems</a:t>
            </a:r>
          </a:p>
          <a:p>
            <a:pPr marL="0" indent="0" eaLnBrk="1" hangingPunct="1">
              <a:lnSpc>
                <a:spcPct val="90000"/>
              </a:lnSpc>
            </a:pPr>
            <a:r>
              <a:rPr lang="en-US" sz="2400" dirty="0" smtClean="0"/>
              <a:t>Private Sector Partners</a:t>
            </a:r>
          </a:p>
          <a:p>
            <a:pPr marL="0" indent="0" eaLnBrk="1" hangingPunct="1">
              <a:lnSpc>
                <a:spcPct val="90000"/>
              </a:lnSpc>
            </a:pPr>
            <a:r>
              <a:rPr lang="en-US" sz="2400" dirty="0" smtClean="0"/>
              <a:t>Support of County Teams –           CERT, CART, ARES.</a:t>
            </a:r>
          </a:p>
          <a:p>
            <a:pPr marL="0" indent="0">
              <a:lnSpc>
                <a:spcPct val="90000"/>
              </a:lnSpc>
            </a:pPr>
            <a:r>
              <a:rPr lang="en-US" sz="2400" dirty="0" smtClean="0"/>
              <a:t>Other State Agencies - </a:t>
            </a:r>
          </a:p>
          <a:p>
            <a:pPr marL="0" indent="0" eaLnBrk="1" hangingPunct="1">
              <a:lnSpc>
                <a:spcPct val="90000"/>
              </a:lnSpc>
            </a:pPr>
            <a:endParaRPr lang="en-US" sz="2400" dirty="0" smtClean="0"/>
          </a:p>
          <a:p>
            <a:pPr marL="0" indent="0" eaLnBrk="1" hangingPunct="1">
              <a:lnSpc>
                <a:spcPct val="90000"/>
              </a:lnSpc>
            </a:pPr>
            <a:endParaRPr lang="en-US" sz="2400" dirty="0" smtClean="0"/>
          </a:p>
          <a:p>
            <a:pPr marL="0" indent="0" eaLnBrk="1" hangingPunct="1">
              <a:lnSpc>
                <a:spcPct val="90000"/>
              </a:lnSpc>
            </a:pPr>
            <a:endParaRPr lang="en-US" sz="2200" dirty="0" smtClean="0"/>
          </a:p>
        </p:txBody>
      </p:sp>
      <p:pic>
        <p:nvPicPr>
          <p:cNvPr id="186372" name="Picture 9" descr="~4584379"/>
          <p:cNvPicPr>
            <a:picLocks noChangeAspect="1" noChangeArrowheads="1"/>
          </p:cNvPicPr>
          <p:nvPr/>
        </p:nvPicPr>
        <p:blipFill>
          <a:blip r:embed="rId4" cstate="print"/>
          <a:srcRect l="20000" t="13333" r="20000" b="6667"/>
          <a:stretch>
            <a:fillRect/>
          </a:stretch>
        </p:blipFill>
        <p:spPr bwMode="auto">
          <a:xfrm>
            <a:off x="7162800" y="228600"/>
            <a:ext cx="1617662" cy="1738312"/>
          </a:xfrm>
          <a:prstGeom prst="rect">
            <a:avLst/>
          </a:prstGeom>
          <a:noFill/>
          <a:ln w="25400">
            <a:solidFill>
              <a:schemeClr val="accent2"/>
            </a:solidFill>
            <a:miter lim="800000"/>
            <a:headEnd/>
            <a:tailEnd/>
          </a:ln>
        </p:spPr>
      </p:pic>
      <p:sp>
        <p:nvSpPr>
          <p:cNvPr id="6" name="Slide Number Placeholder 5"/>
          <p:cNvSpPr>
            <a:spLocks noGrp="1"/>
          </p:cNvSpPr>
          <p:nvPr>
            <p:ph type="sldNum" sz="quarter" idx="12"/>
          </p:nvPr>
        </p:nvSpPr>
        <p:spPr/>
        <p:txBody>
          <a:bodyPr/>
          <a:lstStyle/>
          <a:p>
            <a:fld id="{54AAFEE7-BF69-4159-98DD-436CF04F3224}" type="slidenum">
              <a:rPr lang="en-US" smtClean="0"/>
              <a:pPr/>
              <a:t>53</a:t>
            </a:fld>
            <a:endParaRPr lang="en-US"/>
          </a:p>
        </p:txBody>
      </p:sp>
      <p:graphicFrame>
        <p:nvGraphicFramePr>
          <p:cNvPr id="3073" name="Object 2"/>
          <p:cNvGraphicFramePr>
            <a:graphicFrameLocks noGrp="1" noChangeAspect="1"/>
          </p:cNvGraphicFramePr>
          <p:nvPr>
            <p:ph sz="half" idx="2"/>
          </p:nvPr>
        </p:nvGraphicFramePr>
        <p:xfrm>
          <a:off x="5943600" y="2514600"/>
          <a:ext cx="2466685" cy="3429000"/>
        </p:xfrm>
        <a:graphic>
          <a:graphicData uri="http://schemas.openxmlformats.org/presentationml/2006/ole">
            <mc:AlternateContent xmlns:mc="http://schemas.openxmlformats.org/markup-compatibility/2006">
              <mc:Choice xmlns:v="urn:schemas-microsoft-com:vml" Requires="v">
                <p:oleObj spid="_x0000_s3074" name="Photo Editor Photo" r:id="rId5" imgW="5315692" imgH="6876190" progId="">
                  <p:embed/>
                </p:oleObj>
              </mc:Choice>
              <mc:Fallback>
                <p:oleObj name="Photo Editor Photo" r:id="rId5" imgW="5315692" imgH="6876190"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514600"/>
                        <a:ext cx="2466685" cy="342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1000"/>
                                  </p:stCondLst>
                                  <p:childTnLst>
                                    <p:set>
                                      <p:cBhvr>
                                        <p:cTn id="6" dur="1" fill="hold">
                                          <p:stCondLst>
                                            <p:cond delay="0"/>
                                          </p:stCondLst>
                                        </p:cTn>
                                        <p:tgtEl>
                                          <p:spTgt spid="270342">
                                            <p:txEl>
                                              <p:pRg st="0" end="0"/>
                                            </p:txEl>
                                          </p:spTgt>
                                        </p:tgtEl>
                                        <p:attrNameLst>
                                          <p:attrName>style.visibility</p:attrName>
                                        </p:attrNameLst>
                                      </p:cBhvr>
                                      <p:to>
                                        <p:strVal val="visible"/>
                                      </p:to>
                                    </p:set>
                                    <p:anim calcmode="lin" valueType="num">
                                      <p:cBhvr>
                                        <p:cTn id="7" dur="500" fill="hold"/>
                                        <p:tgtEl>
                                          <p:spTgt spid="27034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0342">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70342">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270342">
                                            <p:txEl>
                                              <p:pRg st="0" end="0"/>
                                            </p:txEl>
                                          </p:spTgt>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23" presetClass="entr" presetSubtype="528" fill="hold" grpId="0" nodeType="afterEffect">
                                  <p:stCondLst>
                                    <p:cond delay="1000"/>
                                  </p:stCondLst>
                                  <p:childTnLst>
                                    <p:set>
                                      <p:cBhvr>
                                        <p:cTn id="13" dur="1" fill="hold">
                                          <p:stCondLst>
                                            <p:cond delay="0"/>
                                          </p:stCondLst>
                                        </p:cTn>
                                        <p:tgtEl>
                                          <p:spTgt spid="270342">
                                            <p:txEl>
                                              <p:pRg st="1" end="1"/>
                                            </p:txEl>
                                          </p:spTgt>
                                        </p:tgtEl>
                                        <p:attrNameLst>
                                          <p:attrName>style.visibility</p:attrName>
                                        </p:attrNameLst>
                                      </p:cBhvr>
                                      <p:to>
                                        <p:strVal val="visible"/>
                                      </p:to>
                                    </p:set>
                                    <p:anim calcmode="lin" valueType="num">
                                      <p:cBhvr>
                                        <p:cTn id="14" dur="500" fill="hold"/>
                                        <p:tgtEl>
                                          <p:spTgt spid="27034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70342">
                                            <p:txEl>
                                              <p:pRg st="1" end="1"/>
                                            </p:txEl>
                                          </p:spTgt>
                                        </p:tgtEl>
                                        <p:attrNameLst>
                                          <p:attrName>ppt_h</p:attrName>
                                        </p:attrNameLst>
                                      </p:cBhvr>
                                      <p:tavLst>
                                        <p:tav tm="0">
                                          <p:val>
                                            <p:fltVal val="0"/>
                                          </p:val>
                                        </p:tav>
                                        <p:tav tm="100000">
                                          <p:val>
                                            <p:strVal val="#ppt_h"/>
                                          </p:val>
                                        </p:tav>
                                      </p:tavLst>
                                    </p:anim>
                                    <p:anim calcmode="lin" valueType="num">
                                      <p:cBhvr>
                                        <p:cTn id="16" dur="500" fill="hold"/>
                                        <p:tgtEl>
                                          <p:spTgt spid="270342">
                                            <p:txEl>
                                              <p:pRg st="1" end="1"/>
                                            </p:txEl>
                                          </p:spTgt>
                                        </p:tgtEl>
                                        <p:attrNameLst>
                                          <p:attrName>ppt_x</p:attrName>
                                        </p:attrNameLst>
                                      </p:cBhvr>
                                      <p:tavLst>
                                        <p:tav tm="0">
                                          <p:val>
                                            <p:fltVal val="0.5"/>
                                          </p:val>
                                        </p:tav>
                                        <p:tav tm="100000">
                                          <p:val>
                                            <p:strVal val="#ppt_x"/>
                                          </p:val>
                                        </p:tav>
                                      </p:tavLst>
                                    </p:anim>
                                    <p:anim calcmode="lin" valueType="num">
                                      <p:cBhvr>
                                        <p:cTn id="17" dur="500" fill="hold"/>
                                        <p:tgtEl>
                                          <p:spTgt spid="270342">
                                            <p:txEl>
                                              <p:pRg st="1" end="1"/>
                                            </p:txEl>
                                          </p:spTgt>
                                        </p:tgtEl>
                                        <p:attrNameLst>
                                          <p:attrName>ppt_y</p:attrName>
                                        </p:attrNameLst>
                                      </p:cBhvr>
                                      <p:tavLst>
                                        <p:tav tm="0">
                                          <p:val>
                                            <p:fltVal val="0.5"/>
                                          </p:val>
                                        </p:tav>
                                        <p:tav tm="100000">
                                          <p:val>
                                            <p:strVal val="#ppt_y"/>
                                          </p:val>
                                        </p:tav>
                                      </p:tavLst>
                                    </p:anim>
                                  </p:childTnLst>
                                </p:cTn>
                              </p:par>
                            </p:childTnLst>
                          </p:cTn>
                        </p:par>
                        <p:par>
                          <p:cTn id="18" fill="hold">
                            <p:stCondLst>
                              <p:cond delay="3000"/>
                            </p:stCondLst>
                            <p:childTnLst>
                              <p:par>
                                <p:cTn id="19" presetID="23" presetClass="entr" presetSubtype="528" fill="hold" grpId="0" nodeType="afterEffect">
                                  <p:stCondLst>
                                    <p:cond delay="1000"/>
                                  </p:stCondLst>
                                  <p:childTnLst>
                                    <p:set>
                                      <p:cBhvr>
                                        <p:cTn id="20" dur="1" fill="hold">
                                          <p:stCondLst>
                                            <p:cond delay="0"/>
                                          </p:stCondLst>
                                        </p:cTn>
                                        <p:tgtEl>
                                          <p:spTgt spid="270342">
                                            <p:txEl>
                                              <p:pRg st="2" end="2"/>
                                            </p:txEl>
                                          </p:spTgt>
                                        </p:tgtEl>
                                        <p:attrNameLst>
                                          <p:attrName>style.visibility</p:attrName>
                                        </p:attrNameLst>
                                      </p:cBhvr>
                                      <p:to>
                                        <p:strVal val="visible"/>
                                      </p:to>
                                    </p:set>
                                    <p:anim calcmode="lin" valueType="num">
                                      <p:cBhvr>
                                        <p:cTn id="21" dur="500" fill="hold"/>
                                        <p:tgtEl>
                                          <p:spTgt spid="27034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70342">
                                            <p:txEl>
                                              <p:pRg st="2" end="2"/>
                                            </p:txEl>
                                          </p:spTgt>
                                        </p:tgtEl>
                                        <p:attrNameLst>
                                          <p:attrName>ppt_h</p:attrName>
                                        </p:attrNameLst>
                                      </p:cBhvr>
                                      <p:tavLst>
                                        <p:tav tm="0">
                                          <p:val>
                                            <p:fltVal val="0"/>
                                          </p:val>
                                        </p:tav>
                                        <p:tav tm="100000">
                                          <p:val>
                                            <p:strVal val="#ppt_h"/>
                                          </p:val>
                                        </p:tav>
                                      </p:tavLst>
                                    </p:anim>
                                    <p:anim calcmode="lin" valueType="num">
                                      <p:cBhvr>
                                        <p:cTn id="23" dur="500" fill="hold"/>
                                        <p:tgtEl>
                                          <p:spTgt spid="270342">
                                            <p:txEl>
                                              <p:pRg st="2" end="2"/>
                                            </p:txEl>
                                          </p:spTgt>
                                        </p:tgtEl>
                                        <p:attrNameLst>
                                          <p:attrName>ppt_x</p:attrName>
                                        </p:attrNameLst>
                                      </p:cBhvr>
                                      <p:tavLst>
                                        <p:tav tm="0">
                                          <p:val>
                                            <p:fltVal val="0.5"/>
                                          </p:val>
                                        </p:tav>
                                        <p:tav tm="100000">
                                          <p:val>
                                            <p:strVal val="#ppt_x"/>
                                          </p:val>
                                        </p:tav>
                                      </p:tavLst>
                                    </p:anim>
                                    <p:anim calcmode="lin" valueType="num">
                                      <p:cBhvr>
                                        <p:cTn id="24" dur="500" fill="hold"/>
                                        <p:tgtEl>
                                          <p:spTgt spid="270342">
                                            <p:txEl>
                                              <p:pRg st="2" end="2"/>
                                            </p:txEl>
                                          </p:spTgt>
                                        </p:tgtEl>
                                        <p:attrNameLst>
                                          <p:attrName>ppt_y</p:attrName>
                                        </p:attrNameLst>
                                      </p:cBhvr>
                                      <p:tavLst>
                                        <p:tav tm="0">
                                          <p:val>
                                            <p:fltVal val="0.5"/>
                                          </p:val>
                                        </p:tav>
                                        <p:tav tm="100000">
                                          <p:val>
                                            <p:strVal val="#ppt_y"/>
                                          </p:val>
                                        </p:tav>
                                      </p:tavLst>
                                    </p:anim>
                                  </p:childTnLst>
                                </p:cTn>
                              </p:par>
                            </p:childTnLst>
                          </p:cTn>
                        </p:par>
                        <p:par>
                          <p:cTn id="25" fill="hold">
                            <p:stCondLst>
                              <p:cond delay="4500"/>
                            </p:stCondLst>
                            <p:childTnLst>
                              <p:par>
                                <p:cTn id="26" presetID="23" presetClass="entr" presetSubtype="528" fill="hold" grpId="0" nodeType="afterEffect">
                                  <p:stCondLst>
                                    <p:cond delay="1000"/>
                                  </p:stCondLst>
                                  <p:childTnLst>
                                    <p:set>
                                      <p:cBhvr>
                                        <p:cTn id="27" dur="1" fill="hold">
                                          <p:stCondLst>
                                            <p:cond delay="0"/>
                                          </p:stCondLst>
                                        </p:cTn>
                                        <p:tgtEl>
                                          <p:spTgt spid="270342">
                                            <p:txEl>
                                              <p:pRg st="3" end="3"/>
                                            </p:txEl>
                                          </p:spTgt>
                                        </p:tgtEl>
                                        <p:attrNameLst>
                                          <p:attrName>style.visibility</p:attrName>
                                        </p:attrNameLst>
                                      </p:cBhvr>
                                      <p:to>
                                        <p:strVal val="visible"/>
                                      </p:to>
                                    </p:set>
                                    <p:anim calcmode="lin" valueType="num">
                                      <p:cBhvr>
                                        <p:cTn id="28" dur="500" fill="hold"/>
                                        <p:tgtEl>
                                          <p:spTgt spid="27034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70342">
                                            <p:txEl>
                                              <p:pRg st="3" end="3"/>
                                            </p:txEl>
                                          </p:spTgt>
                                        </p:tgtEl>
                                        <p:attrNameLst>
                                          <p:attrName>ppt_h</p:attrName>
                                        </p:attrNameLst>
                                      </p:cBhvr>
                                      <p:tavLst>
                                        <p:tav tm="0">
                                          <p:val>
                                            <p:fltVal val="0"/>
                                          </p:val>
                                        </p:tav>
                                        <p:tav tm="100000">
                                          <p:val>
                                            <p:strVal val="#ppt_h"/>
                                          </p:val>
                                        </p:tav>
                                      </p:tavLst>
                                    </p:anim>
                                    <p:anim calcmode="lin" valueType="num">
                                      <p:cBhvr>
                                        <p:cTn id="30" dur="500" fill="hold"/>
                                        <p:tgtEl>
                                          <p:spTgt spid="270342">
                                            <p:txEl>
                                              <p:pRg st="3" end="3"/>
                                            </p:txEl>
                                          </p:spTgt>
                                        </p:tgtEl>
                                        <p:attrNameLst>
                                          <p:attrName>ppt_x</p:attrName>
                                        </p:attrNameLst>
                                      </p:cBhvr>
                                      <p:tavLst>
                                        <p:tav tm="0">
                                          <p:val>
                                            <p:fltVal val="0.5"/>
                                          </p:val>
                                        </p:tav>
                                        <p:tav tm="100000">
                                          <p:val>
                                            <p:strVal val="#ppt_x"/>
                                          </p:val>
                                        </p:tav>
                                      </p:tavLst>
                                    </p:anim>
                                    <p:anim calcmode="lin" valueType="num">
                                      <p:cBhvr>
                                        <p:cTn id="31" dur="500" fill="hold"/>
                                        <p:tgtEl>
                                          <p:spTgt spid="270342">
                                            <p:txEl>
                                              <p:pRg st="3" end="3"/>
                                            </p:txEl>
                                          </p:spTgt>
                                        </p:tgtEl>
                                        <p:attrNameLst>
                                          <p:attrName>ppt_y</p:attrName>
                                        </p:attrNameLst>
                                      </p:cBhvr>
                                      <p:tavLst>
                                        <p:tav tm="0">
                                          <p:val>
                                            <p:fltVal val="0.5"/>
                                          </p:val>
                                        </p:tav>
                                        <p:tav tm="100000">
                                          <p:val>
                                            <p:strVal val="#ppt_y"/>
                                          </p:val>
                                        </p:tav>
                                      </p:tavLst>
                                    </p:anim>
                                  </p:childTnLst>
                                </p:cTn>
                              </p:par>
                            </p:childTnLst>
                          </p:cTn>
                        </p:par>
                        <p:par>
                          <p:cTn id="32" fill="hold">
                            <p:stCondLst>
                              <p:cond delay="6000"/>
                            </p:stCondLst>
                            <p:childTnLst>
                              <p:par>
                                <p:cTn id="33" presetID="23" presetClass="entr" presetSubtype="528" fill="hold" grpId="0" nodeType="afterEffect">
                                  <p:stCondLst>
                                    <p:cond delay="1000"/>
                                  </p:stCondLst>
                                  <p:childTnLst>
                                    <p:set>
                                      <p:cBhvr>
                                        <p:cTn id="34" dur="1" fill="hold">
                                          <p:stCondLst>
                                            <p:cond delay="0"/>
                                          </p:stCondLst>
                                        </p:cTn>
                                        <p:tgtEl>
                                          <p:spTgt spid="270342">
                                            <p:txEl>
                                              <p:pRg st="4" end="4"/>
                                            </p:txEl>
                                          </p:spTgt>
                                        </p:tgtEl>
                                        <p:attrNameLst>
                                          <p:attrName>style.visibility</p:attrName>
                                        </p:attrNameLst>
                                      </p:cBhvr>
                                      <p:to>
                                        <p:strVal val="visible"/>
                                      </p:to>
                                    </p:set>
                                    <p:anim calcmode="lin" valueType="num">
                                      <p:cBhvr>
                                        <p:cTn id="35" dur="500" fill="hold"/>
                                        <p:tgtEl>
                                          <p:spTgt spid="27034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70342">
                                            <p:txEl>
                                              <p:pRg st="4" end="4"/>
                                            </p:txEl>
                                          </p:spTgt>
                                        </p:tgtEl>
                                        <p:attrNameLst>
                                          <p:attrName>ppt_h</p:attrName>
                                        </p:attrNameLst>
                                      </p:cBhvr>
                                      <p:tavLst>
                                        <p:tav tm="0">
                                          <p:val>
                                            <p:fltVal val="0"/>
                                          </p:val>
                                        </p:tav>
                                        <p:tav tm="100000">
                                          <p:val>
                                            <p:strVal val="#ppt_h"/>
                                          </p:val>
                                        </p:tav>
                                      </p:tavLst>
                                    </p:anim>
                                    <p:anim calcmode="lin" valueType="num">
                                      <p:cBhvr>
                                        <p:cTn id="37" dur="500" fill="hold"/>
                                        <p:tgtEl>
                                          <p:spTgt spid="270342">
                                            <p:txEl>
                                              <p:pRg st="4" end="4"/>
                                            </p:txEl>
                                          </p:spTgt>
                                        </p:tgtEl>
                                        <p:attrNameLst>
                                          <p:attrName>ppt_x</p:attrName>
                                        </p:attrNameLst>
                                      </p:cBhvr>
                                      <p:tavLst>
                                        <p:tav tm="0">
                                          <p:val>
                                            <p:fltVal val="0.5"/>
                                          </p:val>
                                        </p:tav>
                                        <p:tav tm="100000">
                                          <p:val>
                                            <p:strVal val="#ppt_x"/>
                                          </p:val>
                                        </p:tav>
                                      </p:tavLst>
                                    </p:anim>
                                    <p:anim calcmode="lin" valueType="num">
                                      <p:cBhvr>
                                        <p:cTn id="38" dur="500" fill="hold"/>
                                        <p:tgtEl>
                                          <p:spTgt spid="270342">
                                            <p:txEl>
                                              <p:pRg st="4" end="4"/>
                                            </p:txEl>
                                          </p:spTgt>
                                        </p:tgtEl>
                                        <p:attrNameLst>
                                          <p:attrName>ppt_y</p:attrName>
                                        </p:attrNameLst>
                                      </p:cBhvr>
                                      <p:tavLst>
                                        <p:tav tm="0">
                                          <p:val>
                                            <p:fltVal val="0.5"/>
                                          </p:val>
                                        </p:tav>
                                        <p:tav tm="100000">
                                          <p:val>
                                            <p:strVal val="#ppt_y"/>
                                          </p:val>
                                        </p:tav>
                                      </p:tavLst>
                                    </p:anim>
                                  </p:childTnLst>
                                </p:cTn>
                              </p:par>
                            </p:childTnLst>
                          </p:cTn>
                        </p:par>
                        <p:par>
                          <p:cTn id="39" fill="hold">
                            <p:stCondLst>
                              <p:cond delay="7500"/>
                            </p:stCondLst>
                            <p:childTnLst>
                              <p:par>
                                <p:cTn id="40" presetID="23" presetClass="entr" presetSubtype="528" fill="hold" grpId="0" nodeType="afterEffect">
                                  <p:stCondLst>
                                    <p:cond delay="1000"/>
                                  </p:stCondLst>
                                  <p:childTnLst>
                                    <p:set>
                                      <p:cBhvr>
                                        <p:cTn id="41" dur="1" fill="hold">
                                          <p:stCondLst>
                                            <p:cond delay="0"/>
                                          </p:stCondLst>
                                        </p:cTn>
                                        <p:tgtEl>
                                          <p:spTgt spid="270342">
                                            <p:txEl>
                                              <p:pRg st="5" end="5"/>
                                            </p:txEl>
                                          </p:spTgt>
                                        </p:tgtEl>
                                        <p:attrNameLst>
                                          <p:attrName>style.visibility</p:attrName>
                                        </p:attrNameLst>
                                      </p:cBhvr>
                                      <p:to>
                                        <p:strVal val="visible"/>
                                      </p:to>
                                    </p:set>
                                    <p:anim calcmode="lin" valueType="num">
                                      <p:cBhvr>
                                        <p:cTn id="42" dur="500" fill="hold"/>
                                        <p:tgtEl>
                                          <p:spTgt spid="270342">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70342">
                                            <p:txEl>
                                              <p:pRg st="5" end="5"/>
                                            </p:txEl>
                                          </p:spTgt>
                                        </p:tgtEl>
                                        <p:attrNameLst>
                                          <p:attrName>ppt_h</p:attrName>
                                        </p:attrNameLst>
                                      </p:cBhvr>
                                      <p:tavLst>
                                        <p:tav tm="0">
                                          <p:val>
                                            <p:fltVal val="0"/>
                                          </p:val>
                                        </p:tav>
                                        <p:tav tm="100000">
                                          <p:val>
                                            <p:strVal val="#ppt_h"/>
                                          </p:val>
                                        </p:tav>
                                      </p:tavLst>
                                    </p:anim>
                                    <p:anim calcmode="lin" valueType="num">
                                      <p:cBhvr>
                                        <p:cTn id="44" dur="500" fill="hold"/>
                                        <p:tgtEl>
                                          <p:spTgt spid="270342">
                                            <p:txEl>
                                              <p:pRg st="5" end="5"/>
                                            </p:txEl>
                                          </p:spTgt>
                                        </p:tgtEl>
                                        <p:attrNameLst>
                                          <p:attrName>ppt_x</p:attrName>
                                        </p:attrNameLst>
                                      </p:cBhvr>
                                      <p:tavLst>
                                        <p:tav tm="0">
                                          <p:val>
                                            <p:fltVal val="0.5"/>
                                          </p:val>
                                        </p:tav>
                                        <p:tav tm="100000">
                                          <p:val>
                                            <p:strVal val="#ppt_x"/>
                                          </p:val>
                                        </p:tav>
                                      </p:tavLst>
                                    </p:anim>
                                    <p:anim calcmode="lin" valueType="num">
                                      <p:cBhvr>
                                        <p:cTn id="45" dur="500" fill="hold"/>
                                        <p:tgtEl>
                                          <p:spTgt spid="270342">
                                            <p:txEl>
                                              <p:pRg st="5" end="5"/>
                                            </p:txEl>
                                          </p:spTgt>
                                        </p:tgtEl>
                                        <p:attrNameLst>
                                          <p:attrName>ppt_y</p:attrName>
                                        </p:attrNameLst>
                                      </p:cBhvr>
                                      <p:tavLst>
                                        <p:tav tm="0">
                                          <p:val>
                                            <p:fltVal val="0.5"/>
                                          </p:val>
                                        </p:tav>
                                        <p:tav tm="100000">
                                          <p:val>
                                            <p:strVal val="#ppt_y"/>
                                          </p:val>
                                        </p:tav>
                                      </p:tavLst>
                                    </p:anim>
                                  </p:childTnLst>
                                </p:cTn>
                              </p:par>
                            </p:childTnLst>
                          </p:cTn>
                        </p:par>
                        <p:par>
                          <p:cTn id="46" fill="hold">
                            <p:stCondLst>
                              <p:cond delay="9000"/>
                            </p:stCondLst>
                            <p:childTnLst>
                              <p:par>
                                <p:cTn id="47" presetID="23" presetClass="entr" presetSubtype="528" fill="hold" grpId="0" nodeType="afterEffect">
                                  <p:stCondLst>
                                    <p:cond delay="1000"/>
                                  </p:stCondLst>
                                  <p:childTnLst>
                                    <p:set>
                                      <p:cBhvr>
                                        <p:cTn id="48" dur="1" fill="hold">
                                          <p:stCondLst>
                                            <p:cond delay="0"/>
                                          </p:stCondLst>
                                        </p:cTn>
                                        <p:tgtEl>
                                          <p:spTgt spid="270342">
                                            <p:txEl>
                                              <p:pRg st="6" end="6"/>
                                            </p:txEl>
                                          </p:spTgt>
                                        </p:tgtEl>
                                        <p:attrNameLst>
                                          <p:attrName>style.visibility</p:attrName>
                                        </p:attrNameLst>
                                      </p:cBhvr>
                                      <p:to>
                                        <p:strVal val="visible"/>
                                      </p:to>
                                    </p:set>
                                    <p:anim calcmode="lin" valueType="num">
                                      <p:cBhvr>
                                        <p:cTn id="49" dur="500" fill="hold"/>
                                        <p:tgtEl>
                                          <p:spTgt spid="270342">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70342">
                                            <p:txEl>
                                              <p:pRg st="6" end="6"/>
                                            </p:txEl>
                                          </p:spTgt>
                                        </p:tgtEl>
                                        <p:attrNameLst>
                                          <p:attrName>ppt_h</p:attrName>
                                        </p:attrNameLst>
                                      </p:cBhvr>
                                      <p:tavLst>
                                        <p:tav tm="0">
                                          <p:val>
                                            <p:fltVal val="0"/>
                                          </p:val>
                                        </p:tav>
                                        <p:tav tm="100000">
                                          <p:val>
                                            <p:strVal val="#ppt_h"/>
                                          </p:val>
                                        </p:tav>
                                      </p:tavLst>
                                    </p:anim>
                                    <p:anim calcmode="lin" valueType="num">
                                      <p:cBhvr>
                                        <p:cTn id="51" dur="500" fill="hold"/>
                                        <p:tgtEl>
                                          <p:spTgt spid="270342">
                                            <p:txEl>
                                              <p:pRg st="6" end="6"/>
                                            </p:txEl>
                                          </p:spTgt>
                                        </p:tgtEl>
                                        <p:attrNameLst>
                                          <p:attrName>ppt_x</p:attrName>
                                        </p:attrNameLst>
                                      </p:cBhvr>
                                      <p:tavLst>
                                        <p:tav tm="0">
                                          <p:val>
                                            <p:fltVal val="0.5"/>
                                          </p:val>
                                        </p:tav>
                                        <p:tav tm="100000">
                                          <p:val>
                                            <p:strVal val="#ppt_x"/>
                                          </p:val>
                                        </p:tav>
                                      </p:tavLst>
                                    </p:anim>
                                    <p:anim calcmode="lin" valueType="num">
                                      <p:cBhvr>
                                        <p:cTn id="52" dur="500" fill="hold"/>
                                        <p:tgtEl>
                                          <p:spTgt spid="270342">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2" grpId="0" build="p" autoUpdateAnimBg="0" advAuto="100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Portable/Mobile EOC’s </a:t>
            </a:r>
            <a:endParaRPr lang="en-US" dirty="0"/>
          </a:p>
        </p:txBody>
      </p:sp>
      <p:sp>
        <p:nvSpPr>
          <p:cNvPr id="3" name="Content Placeholder 2"/>
          <p:cNvSpPr>
            <a:spLocks noGrp="1"/>
          </p:cNvSpPr>
          <p:nvPr>
            <p:ph sz="half" idx="1"/>
          </p:nvPr>
        </p:nvSpPr>
        <p:spPr>
          <a:xfrm>
            <a:off x="304800" y="1524000"/>
            <a:ext cx="4419600" cy="4572000"/>
          </a:xfrm>
        </p:spPr>
        <p:txBody>
          <a:bodyPr>
            <a:normAutofit/>
          </a:bodyPr>
          <a:lstStyle/>
          <a:p>
            <a:r>
              <a:rPr lang="en-US" dirty="0" smtClean="0"/>
              <a:t> portable radio(s)</a:t>
            </a:r>
          </a:p>
          <a:p>
            <a:r>
              <a:rPr lang="en-US" dirty="0" smtClean="0"/>
              <a:t> land line phone(s)</a:t>
            </a:r>
          </a:p>
          <a:p>
            <a:r>
              <a:rPr lang="en-US" dirty="0" smtClean="0"/>
              <a:t> cell phone(s) </a:t>
            </a:r>
          </a:p>
          <a:p>
            <a:r>
              <a:rPr lang="en-US" dirty="0" smtClean="0"/>
              <a:t> white board/flip chart</a:t>
            </a:r>
          </a:p>
          <a:p>
            <a:r>
              <a:rPr lang="en-US" dirty="0" smtClean="0"/>
              <a:t> note pads/pens/markers</a:t>
            </a:r>
          </a:p>
          <a:p>
            <a:r>
              <a:rPr lang="en-US" dirty="0" smtClean="0"/>
              <a:t> computer /printer</a:t>
            </a:r>
          </a:p>
          <a:p>
            <a:r>
              <a:rPr lang="en-US" dirty="0" smtClean="0"/>
              <a:t> basic ICS forms </a:t>
            </a:r>
          </a:p>
          <a:p>
            <a:r>
              <a:rPr lang="en-US" dirty="0" smtClean="0"/>
              <a:t> area maps</a:t>
            </a:r>
          </a:p>
          <a:p>
            <a:r>
              <a:rPr lang="en-US" dirty="0" smtClean="0"/>
              <a:t> local/county resource book</a:t>
            </a:r>
            <a:endParaRPr lang="en-US" dirty="0"/>
          </a:p>
        </p:txBody>
      </p:sp>
      <p:pic>
        <p:nvPicPr>
          <p:cNvPr id="6" name="Content Placeholder 4" descr="download.jpg"/>
          <p:cNvPicPr>
            <a:picLocks noGrp="1" noChangeAspect="1"/>
          </p:cNvPicPr>
          <p:nvPr>
            <p:ph sz="half" idx="2"/>
          </p:nvPr>
        </p:nvPicPr>
        <p:blipFill>
          <a:blip r:embed="rId3" cstate="print"/>
          <a:stretch>
            <a:fillRect/>
          </a:stretch>
        </p:blipFill>
        <p:spPr>
          <a:xfrm>
            <a:off x="6019800" y="2209800"/>
            <a:ext cx="2247106" cy="3062287"/>
          </a:xfrm>
        </p:spPr>
      </p:pic>
      <p:sp>
        <p:nvSpPr>
          <p:cNvPr id="5" name="Slide Number Placeholder 4"/>
          <p:cNvSpPr>
            <a:spLocks noGrp="1"/>
          </p:cNvSpPr>
          <p:nvPr>
            <p:ph type="sldNum" sz="quarter" idx="12"/>
          </p:nvPr>
        </p:nvSpPr>
        <p:spPr/>
        <p:txBody>
          <a:bodyPr/>
          <a:lstStyle/>
          <a:p>
            <a:fld id="{54AAFEE7-BF69-4159-98DD-436CF04F3224}"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AAFEE7-BF69-4159-98DD-436CF04F3224}" type="slidenum">
              <a:rPr lang="en-US" smtClean="0"/>
              <a:pPr/>
              <a:t>55</a:t>
            </a:fld>
            <a:endParaRPr lang="en-US"/>
          </a:p>
        </p:txBody>
      </p:sp>
      <p:sp>
        <p:nvSpPr>
          <p:cNvPr id="5" name="Title 4"/>
          <p:cNvSpPr>
            <a:spLocks noGrp="1"/>
          </p:cNvSpPr>
          <p:nvPr>
            <p:ph type="title"/>
          </p:nvPr>
        </p:nvSpPr>
        <p:spPr/>
        <p:txBody>
          <a:bodyPr/>
          <a:lstStyle/>
          <a:p>
            <a:r>
              <a:rPr lang="en-US" dirty="0" smtClean="0"/>
              <a:t>Examples</a:t>
            </a:r>
            <a:endParaRPr lang="en-US" dirty="0"/>
          </a:p>
        </p:txBody>
      </p:sp>
      <p:pic>
        <p:nvPicPr>
          <p:cNvPr id="7" name="Content Placeholder 10" descr="IMG_1058.JPG"/>
          <p:cNvPicPr>
            <a:picLocks noGrp="1" noChangeAspect="1"/>
          </p:cNvPicPr>
          <p:nvPr>
            <p:ph sz="half" idx="1"/>
          </p:nvPr>
        </p:nvPicPr>
        <p:blipFill>
          <a:blip r:embed="rId3" cstate="print"/>
          <a:stretch>
            <a:fillRect/>
          </a:stretch>
        </p:blipFill>
        <p:spPr>
          <a:xfrm>
            <a:off x="685800" y="1676400"/>
            <a:ext cx="4059238" cy="4267199"/>
          </a:xfrm>
        </p:spPr>
      </p:pic>
      <p:pic>
        <p:nvPicPr>
          <p:cNvPr id="8" name="Content Placeholder 7" descr="imagek.jpg"/>
          <p:cNvPicPr>
            <a:picLocks noGrp="1" noChangeAspect="1"/>
          </p:cNvPicPr>
          <p:nvPr>
            <p:ph sz="half" idx="1"/>
          </p:nvPr>
        </p:nvPicPr>
        <p:blipFill>
          <a:blip r:embed="rId4" cstate="print"/>
          <a:stretch>
            <a:fillRect/>
          </a:stretch>
        </p:blipFill>
        <p:spPr>
          <a:xfrm>
            <a:off x="5410200" y="685800"/>
            <a:ext cx="2971800" cy="1981200"/>
          </a:xfrm>
        </p:spPr>
      </p:pic>
      <p:pic>
        <p:nvPicPr>
          <p:cNvPr id="9" name="Picture 3" descr="C:\Documents and Settings\araffle\Desktop\EOC Kit Photos\Closed Cases.jpg"/>
          <p:cNvPicPr>
            <a:picLocks noGrp="1" noChangeAspect="1" noChangeArrowheads="1"/>
          </p:cNvPicPr>
          <p:nvPr>
            <p:ph sz="half" idx="2"/>
          </p:nvPr>
        </p:nvPicPr>
        <p:blipFill>
          <a:blip r:embed="rId5" cstate="print"/>
          <a:srcRect/>
          <a:stretch>
            <a:fillRect/>
          </a:stretch>
        </p:blipFill>
        <p:spPr bwMode="auto">
          <a:xfrm>
            <a:off x="5410200" y="2971800"/>
            <a:ext cx="2992438" cy="3045737"/>
          </a:xfrm>
          <a:prstGeom prst="rect">
            <a:avLst/>
          </a:prstGeom>
          <a:noFill/>
          <a:effectLst>
            <a:outerShdw blurRad="50800" dist="50800" dir="2700000" algn="tl" rotWithShape="0">
              <a:prstClr val="black"/>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Closet </a:t>
            </a:r>
            <a:endParaRPr lang="en-US" dirty="0"/>
          </a:p>
        </p:txBody>
      </p:sp>
      <p:pic>
        <p:nvPicPr>
          <p:cNvPr id="5" name="Content Placeholder 4" descr="IMG_20141208_132501.jpg"/>
          <p:cNvPicPr>
            <a:picLocks noGrp="1" noChangeAspect="1"/>
          </p:cNvPicPr>
          <p:nvPr>
            <p:ph sz="half" idx="1"/>
          </p:nvPr>
        </p:nvPicPr>
        <p:blipFill>
          <a:blip r:embed="rId3" cstate="print"/>
          <a:stretch>
            <a:fillRect/>
          </a:stretch>
        </p:blipFill>
        <p:spPr>
          <a:xfrm>
            <a:off x="457200" y="1752600"/>
            <a:ext cx="3810000" cy="4267200"/>
          </a:xfrm>
        </p:spPr>
      </p:pic>
      <p:sp>
        <p:nvSpPr>
          <p:cNvPr id="6" name="Slide Number Placeholder 5"/>
          <p:cNvSpPr>
            <a:spLocks noGrp="1"/>
          </p:cNvSpPr>
          <p:nvPr>
            <p:ph type="sldNum" sz="quarter" idx="12"/>
          </p:nvPr>
        </p:nvSpPr>
        <p:spPr/>
        <p:txBody>
          <a:bodyPr/>
          <a:lstStyle/>
          <a:p>
            <a:fld id="{54AAFEE7-BF69-4159-98DD-436CF04F3224}" type="slidenum">
              <a:rPr lang="en-US" smtClean="0"/>
              <a:pPr/>
              <a:t>56</a:t>
            </a:fld>
            <a:endParaRPr lang="en-US"/>
          </a:p>
        </p:txBody>
      </p:sp>
      <p:pic>
        <p:nvPicPr>
          <p:cNvPr id="10" name="Content Placeholder 6" descr="IMG_1061.JPG"/>
          <p:cNvPicPr>
            <a:picLocks noGrp="1" noChangeAspect="1"/>
          </p:cNvPicPr>
          <p:nvPr>
            <p:ph sz="half" idx="2"/>
          </p:nvPr>
        </p:nvPicPr>
        <p:blipFill>
          <a:blip r:embed="rId4" cstate="print"/>
          <a:stretch>
            <a:fillRect/>
          </a:stretch>
        </p:blipFill>
        <p:spPr>
          <a:xfrm rot="5400000">
            <a:off x="5381104" y="3153294"/>
            <a:ext cx="3029989" cy="2971801"/>
          </a:xfrm>
        </p:spPr>
      </p:pic>
      <p:pic>
        <p:nvPicPr>
          <p:cNvPr id="11" name="Content Placeholder 7" descr="IMG_1062.JPG"/>
          <p:cNvPicPr>
            <a:picLocks noChangeAspect="1"/>
          </p:cNvPicPr>
          <p:nvPr/>
        </p:nvPicPr>
        <p:blipFill>
          <a:blip r:embed="rId5" cstate="print"/>
          <a:stretch>
            <a:fillRect/>
          </a:stretch>
        </p:blipFill>
        <p:spPr>
          <a:xfrm rot="5400000">
            <a:off x="5667375" y="200025"/>
            <a:ext cx="2362200" cy="302895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Trucks/Trailers</a:t>
            </a:r>
            <a:endParaRPr lang="en-US" dirty="0"/>
          </a:p>
        </p:txBody>
      </p:sp>
      <p:pic>
        <p:nvPicPr>
          <p:cNvPr id="6" name="Content Placeholder 5" descr="IMG00231-20110806-1849.jpg"/>
          <p:cNvPicPr>
            <a:picLocks noGrp="1" noChangeAspect="1"/>
          </p:cNvPicPr>
          <p:nvPr>
            <p:ph sz="half" idx="2"/>
          </p:nvPr>
        </p:nvPicPr>
        <p:blipFill>
          <a:blip r:embed="rId3" cstate="print"/>
          <a:stretch>
            <a:fillRect/>
          </a:stretch>
        </p:blipFill>
        <p:spPr>
          <a:xfrm>
            <a:off x="4648200" y="1600200"/>
            <a:ext cx="4059238" cy="4419599"/>
          </a:xfrm>
        </p:spPr>
      </p:pic>
      <p:sp>
        <p:nvSpPr>
          <p:cNvPr id="5" name="Slide Number Placeholder 4"/>
          <p:cNvSpPr>
            <a:spLocks noGrp="1"/>
          </p:cNvSpPr>
          <p:nvPr>
            <p:ph type="sldNum" sz="quarter" idx="12"/>
          </p:nvPr>
        </p:nvSpPr>
        <p:spPr/>
        <p:txBody>
          <a:bodyPr/>
          <a:lstStyle/>
          <a:p>
            <a:fld id="{54AAFEE7-BF69-4159-98DD-436CF04F3224}" type="slidenum">
              <a:rPr lang="en-US" smtClean="0"/>
              <a:pPr/>
              <a:t>57</a:t>
            </a:fld>
            <a:endParaRPr lang="en-US"/>
          </a:p>
        </p:txBody>
      </p:sp>
      <p:pic>
        <p:nvPicPr>
          <p:cNvPr id="8" name="Content Placeholder 4" descr="IMG_1060.JPG"/>
          <p:cNvPicPr>
            <a:picLocks noGrp="1" noChangeAspect="1"/>
          </p:cNvPicPr>
          <p:nvPr>
            <p:ph sz="half" idx="1"/>
          </p:nvPr>
        </p:nvPicPr>
        <p:blipFill>
          <a:blip r:embed="rId4" cstate="print"/>
          <a:stretch>
            <a:fillRect/>
          </a:stretch>
        </p:blipFill>
        <p:spPr>
          <a:xfrm>
            <a:off x="466826" y="1676400"/>
            <a:ext cx="4039985" cy="4419599"/>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Position Identification             </a:t>
            </a:r>
            <a:r>
              <a:rPr lang="en-US" dirty="0" err="1" smtClean="0"/>
              <a:t>obj</a:t>
            </a:r>
            <a:r>
              <a:rPr lang="en-US" dirty="0" smtClean="0"/>
              <a:t> 3</a:t>
            </a:r>
            <a:endParaRPr lang="en-US" dirty="0"/>
          </a:p>
        </p:txBody>
      </p:sp>
      <p:pic>
        <p:nvPicPr>
          <p:cNvPr id="7" name="Content Placeholder 6" descr="29.jpg"/>
          <p:cNvPicPr>
            <a:picLocks noGrp="1" noChangeAspect="1"/>
          </p:cNvPicPr>
          <p:nvPr>
            <p:ph sz="half" idx="1"/>
          </p:nvPr>
        </p:nvPicPr>
        <p:blipFill>
          <a:blip r:embed="rId3" cstate="print"/>
          <a:stretch>
            <a:fillRect/>
          </a:stretch>
        </p:blipFill>
        <p:spPr>
          <a:xfrm>
            <a:off x="4876800" y="2286000"/>
            <a:ext cx="3505200" cy="2895600"/>
          </a:xfrm>
        </p:spPr>
      </p:pic>
      <p:pic>
        <p:nvPicPr>
          <p:cNvPr id="8" name="Content Placeholder 7" descr="download (1).jpg"/>
          <p:cNvPicPr>
            <a:picLocks noGrp="1" noChangeAspect="1"/>
          </p:cNvPicPr>
          <p:nvPr>
            <p:ph sz="half" idx="2"/>
          </p:nvPr>
        </p:nvPicPr>
        <p:blipFill>
          <a:blip r:embed="rId4" cstate="print"/>
          <a:stretch>
            <a:fillRect/>
          </a:stretch>
        </p:blipFill>
        <p:spPr>
          <a:xfrm>
            <a:off x="1143000" y="4114800"/>
            <a:ext cx="2466975" cy="1847850"/>
          </a:xfrm>
        </p:spPr>
      </p:pic>
      <p:pic>
        <p:nvPicPr>
          <p:cNvPr id="113666" name="Picture 2" descr="C:\Users\rlussier\Pictures\IMG_20141208_132236.jpg"/>
          <p:cNvPicPr>
            <a:picLocks noChangeAspect="1" noChangeArrowheads="1"/>
          </p:cNvPicPr>
          <p:nvPr/>
        </p:nvPicPr>
        <p:blipFill>
          <a:blip r:embed="rId5" cstate="print"/>
          <a:srcRect/>
          <a:stretch>
            <a:fillRect/>
          </a:stretch>
        </p:blipFill>
        <p:spPr bwMode="auto">
          <a:xfrm>
            <a:off x="990600" y="1676400"/>
            <a:ext cx="3505200" cy="1752600"/>
          </a:xfrm>
          <a:prstGeom prst="rect">
            <a:avLst/>
          </a:prstGeom>
          <a:noFill/>
        </p:spPr>
      </p:pic>
      <p:sp>
        <p:nvSpPr>
          <p:cNvPr id="6" name="Slide Number Placeholder 5"/>
          <p:cNvSpPr>
            <a:spLocks noGrp="1"/>
          </p:cNvSpPr>
          <p:nvPr>
            <p:ph type="sldNum" sz="quarter" idx="12"/>
          </p:nvPr>
        </p:nvSpPr>
        <p:spPr/>
        <p:txBody>
          <a:bodyPr/>
          <a:lstStyle/>
          <a:p>
            <a:fld id="{54AAFEE7-BF69-4159-98DD-436CF04F3224}"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4AAFEE7-BF69-4159-98DD-436CF04F3224}" type="slidenum">
              <a:rPr lang="en-US" smtClean="0"/>
              <a:pPr/>
              <a:t>59</a:t>
            </a:fld>
            <a:endParaRPr lang="en-US"/>
          </a:p>
        </p:txBody>
      </p:sp>
      <p:sp>
        <p:nvSpPr>
          <p:cNvPr id="6146" name="Rectangle 5"/>
          <p:cNvSpPr>
            <a:spLocks noGrp="1" noChangeAspect="1" noChangeArrowheads="1"/>
          </p:cNvSpPr>
          <p:nvPr>
            <p:ph type="title"/>
          </p:nvPr>
        </p:nvSpPr>
        <p:spPr/>
        <p:txBody>
          <a:bodyPr/>
          <a:lstStyle/>
          <a:p>
            <a:r>
              <a:rPr lang="en-US" dirty="0" smtClean="0"/>
              <a:t>Objective 4 </a:t>
            </a:r>
          </a:p>
        </p:txBody>
      </p:sp>
      <p:sp>
        <p:nvSpPr>
          <p:cNvPr id="6147" name="Rectangle 6"/>
          <p:cNvSpPr>
            <a:spLocks noGrp="1" noChangeArrowheads="1"/>
          </p:cNvSpPr>
          <p:nvPr>
            <p:ph sz="half" idx="1"/>
          </p:nvPr>
        </p:nvSpPr>
        <p:spPr/>
        <p:txBody>
          <a:bodyPr>
            <a:normAutofit/>
          </a:bodyPr>
          <a:lstStyle/>
          <a:p>
            <a:pPr lvl="0" fontAlgn="base">
              <a:buNone/>
            </a:pPr>
            <a:r>
              <a:rPr lang="en-US" sz="2800" dirty="0" smtClean="0"/>
              <a:t>   </a:t>
            </a:r>
            <a:endParaRPr lang="en-US" sz="2400" dirty="0" smtClean="0"/>
          </a:p>
          <a:p>
            <a:pPr lvl="1">
              <a:buNone/>
            </a:pPr>
            <a:endParaRPr lang="en-US" dirty="0" smtClean="0"/>
          </a:p>
        </p:txBody>
      </p:sp>
      <p:pic>
        <p:nvPicPr>
          <p:cNvPr id="11" name="Content Placeholder 10" descr="018.JPG"/>
          <p:cNvPicPr>
            <a:picLocks noGrp="1" noChangeAspect="1"/>
          </p:cNvPicPr>
          <p:nvPr>
            <p:ph sz="half" idx="2"/>
          </p:nvPr>
        </p:nvPicPr>
        <p:blipFill>
          <a:blip r:embed="rId3" cstate="print"/>
          <a:stretch>
            <a:fillRect/>
          </a:stretch>
        </p:blipFill>
        <p:spPr>
          <a:xfrm>
            <a:off x="5410200" y="2289344"/>
            <a:ext cx="3297238" cy="3041312"/>
          </a:xfrm>
        </p:spPr>
      </p:pic>
      <p:sp>
        <p:nvSpPr>
          <p:cNvPr id="6" name="Rectangle 5"/>
          <p:cNvSpPr/>
          <p:nvPr/>
        </p:nvSpPr>
        <p:spPr>
          <a:xfrm>
            <a:off x="457200" y="1524000"/>
            <a:ext cx="4191000" cy="5693866"/>
          </a:xfrm>
          <a:prstGeom prst="rect">
            <a:avLst/>
          </a:prstGeom>
        </p:spPr>
        <p:txBody>
          <a:bodyPr wrap="square">
            <a:spAutoFit/>
          </a:bodyPr>
          <a:lstStyle/>
          <a:p>
            <a:pPr lvl="0" fontAlgn="base">
              <a:buFont typeface="Arial" pitchFamily="34" charset="0"/>
              <a:buChar char="•"/>
            </a:pPr>
            <a:r>
              <a:rPr lang="en-US" sz="2800" dirty="0" smtClean="0"/>
              <a:t> Participate in a Table Top Exercise</a:t>
            </a:r>
          </a:p>
          <a:p>
            <a:pPr lvl="0" fontAlgn="base">
              <a:buFont typeface="Arial" pitchFamily="34" charset="0"/>
              <a:buChar char="•"/>
            </a:pPr>
            <a:endParaRPr lang="en-US" sz="2800" dirty="0" smtClean="0"/>
          </a:p>
          <a:p>
            <a:pPr lvl="0" fontAlgn="base">
              <a:buFont typeface="Arial" pitchFamily="34" charset="0"/>
              <a:buChar char="•"/>
            </a:pPr>
            <a:r>
              <a:rPr lang="en-US" sz="2800" dirty="0" smtClean="0"/>
              <a:t> This basic TTX will be a facilitated discussion</a:t>
            </a:r>
          </a:p>
          <a:p>
            <a:pPr lvl="0" fontAlgn="base">
              <a:buFont typeface="Arial" pitchFamily="34" charset="0"/>
              <a:buChar char="•"/>
            </a:pPr>
            <a:endParaRPr lang="en-US" sz="2800" dirty="0" smtClean="0"/>
          </a:p>
          <a:p>
            <a:pPr lvl="0" fontAlgn="base">
              <a:buFont typeface="Arial" pitchFamily="34" charset="0"/>
              <a:buChar char="•"/>
            </a:pPr>
            <a:r>
              <a:rPr lang="en-US" sz="2800" dirty="0" smtClean="0"/>
              <a:t> Problems are discussed as a group and resolution </a:t>
            </a:r>
          </a:p>
          <a:p>
            <a:pPr lvl="0" fontAlgn="base"/>
            <a:r>
              <a:rPr lang="en-US" sz="2800" dirty="0" smtClean="0"/>
              <a:t>is reached</a:t>
            </a:r>
          </a:p>
          <a:p>
            <a:pPr lvl="0" fontAlgn="base"/>
            <a:endParaRPr lang="en-US" sz="2800" dirty="0" smtClean="0"/>
          </a:p>
          <a:p>
            <a:pPr lvl="0" fontAlgn="base"/>
            <a:endParaRPr lang="en-US" sz="2800" dirty="0" smtClean="0"/>
          </a:p>
          <a:p>
            <a:pPr lvl="0" fontAlgn="base"/>
            <a:endParaRPr lang="en-US" sz="2800" dirty="0" smtClean="0"/>
          </a:p>
          <a:p>
            <a:pPr lvl="0" fontAlgn="base"/>
            <a:endParaRPr lang="en-US" sz="2800" dirty="0" smtClean="0"/>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23850" y="274638"/>
            <a:ext cx="8601075" cy="868362"/>
          </a:xfrm>
        </p:spPr>
        <p:txBody>
          <a:bodyPr/>
          <a:lstStyle/>
          <a:p>
            <a:pPr eaLnBrk="1" hangingPunct="1"/>
            <a:r>
              <a:rPr lang="en-US" dirty="0" smtClean="0"/>
              <a:t>NPP Emphasizes Partnerships</a:t>
            </a:r>
          </a:p>
        </p:txBody>
      </p:sp>
      <p:sp>
        <p:nvSpPr>
          <p:cNvPr id="441347" name="Text Box 3"/>
          <p:cNvSpPr txBox="1">
            <a:spLocks noChangeArrowheads="1"/>
          </p:cNvSpPr>
          <p:nvPr/>
        </p:nvSpPr>
        <p:spPr bwMode="auto">
          <a:xfrm>
            <a:off x="784225" y="1400175"/>
            <a:ext cx="7367588" cy="7620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eaLnBrk="0" fontAlgn="auto" hangingPunct="0">
              <a:spcBef>
                <a:spcPts val="0"/>
              </a:spcBef>
              <a:spcAft>
                <a:spcPts val="0"/>
              </a:spcAft>
              <a:defRPr/>
            </a:pPr>
            <a:r>
              <a:rPr lang="en-US" sz="2800" b="1" dirty="0">
                <a:solidFill>
                  <a:schemeClr val="bg1"/>
                </a:solidFill>
              </a:rPr>
              <a:t>Federal Government Last Resort!</a:t>
            </a:r>
          </a:p>
        </p:txBody>
      </p:sp>
      <p:sp>
        <p:nvSpPr>
          <p:cNvPr id="441348" name="Text Box 4"/>
          <p:cNvSpPr txBox="1">
            <a:spLocks noChangeArrowheads="1"/>
          </p:cNvSpPr>
          <p:nvPr/>
        </p:nvSpPr>
        <p:spPr bwMode="auto">
          <a:xfrm>
            <a:off x="776288" y="2466975"/>
            <a:ext cx="7372350" cy="7620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eaLnBrk="0" fontAlgn="auto" hangingPunct="0">
              <a:spcBef>
                <a:spcPts val="0"/>
              </a:spcBef>
              <a:spcAft>
                <a:spcPts val="0"/>
              </a:spcAft>
              <a:defRPr/>
            </a:pPr>
            <a:r>
              <a:rPr lang="en-US" sz="2800" b="1" dirty="0">
                <a:solidFill>
                  <a:schemeClr val="bg1"/>
                </a:solidFill>
              </a:rPr>
              <a:t>State Government Provides Support</a:t>
            </a:r>
          </a:p>
        </p:txBody>
      </p:sp>
      <p:sp>
        <p:nvSpPr>
          <p:cNvPr id="29701" name="AutoShape 6"/>
          <p:cNvSpPr>
            <a:spLocks noChangeArrowheads="1"/>
          </p:cNvSpPr>
          <p:nvPr/>
        </p:nvSpPr>
        <p:spPr bwMode="auto">
          <a:xfrm>
            <a:off x="4049713" y="1933575"/>
            <a:ext cx="557212" cy="531813"/>
          </a:xfrm>
          <a:prstGeom prst="upArrow">
            <a:avLst>
              <a:gd name="adj1" fmla="val 50000"/>
              <a:gd name="adj2" fmla="val 25000"/>
            </a:avLst>
          </a:prstGeom>
          <a:solidFill>
            <a:srgbClr val="CC3300"/>
          </a:solidFill>
          <a:ln w="12700">
            <a:noFill/>
            <a:miter lim="800000"/>
            <a:headEnd/>
            <a:tailEnd/>
          </a:ln>
        </p:spPr>
        <p:txBody>
          <a:bodyPr wrap="none" anchor="ctr"/>
          <a:lstStyle/>
          <a:p>
            <a:pPr algn="ctr" eaLnBrk="0" hangingPunct="0"/>
            <a:endParaRPr lang="en-US"/>
          </a:p>
        </p:txBody>
      </p:sp>
      <p:sp>
        <p:nvSpPr>
          <p:cNvPr id="29702" name="AutoShape 7"/>
          <p:cNvSpPr>
            <a:spLocks noChangeArrowheads="1"/>
          </p:cNvSpPr>
          <p:nvPr/>
        </p:nvSpPr>
        <p:spPr bwMode="auto">
          <a:xfrm>
            <a:off x="4049713" y="3024188"/>
            <a:ext cx="557212" cy="531812"/>
          </a:xfrm>
          <a:prstGeom prst="upArrow">
            <a:avLst>
              <a:gd name="adj1" fmla="val 50000"/>
              <a:gd name="adj2" fmla="val 25000"/>
            </a:avLst>
          </a:prstGeom>
          <a:solidFill>
            <a:srgbClr val="CC3300"/>
          </a:solidFill>
          <a:ln w="12700">
            <a:noFill/>
            <a:miter lim="800000"/>
            <a:headEnd/>
            <a:tailEnd/>
          </a:ln>
        </p:spPr>
        <p:txBody>
          <a:bodyPr wrap="none" anchor="ctr"/>
          <a:lstStyle/>
          <a:p>
            <a:pPr algn="ctr" eaLnBrk="0" hangingPunct="0"/>
            <a:endParaRPr lang="en-US"/>
          </a:p>
        </p:txBody>
      </p:sp>
      <p:sp>
        <p:nvSpPr>
          <p:cNvPr id="29703" name="Rectangle 13"/>
          <p:cNvSpPr>
            <a:spLocks noChangeArrowheads="1"/>
          </p:cNvSpPr>
          <p:nvPr/>
        </p:nvSpPr>
        <p:spPr bwMode="auto">
          <a:xfrm>
            <a:off x="457200" y="1171575"/>
            <a:ext cx="8077200" cy="3733800"/>
          </a:xfrm>
          <a:prstGeom prst="rect">
            <a:avLst/>
          </a:prstGeom>
          <a:noFill/>
          <a:ln w="38100">
            <a:solidFill>
              <a:srgbClr val="CC3300"/>
            </a:solidFill>
            <a:prstDash val="dash"/>
            <a:miter lim="800000"/>
            <a:headEnd/>
            <a:tailEnd/>
          </a:ln>
        </p:spPr>
        <p:txBody>
          <a:bodyPr wrap="none" anchor="ctr"/>
          <a:lstStyle/>
          <a:p>
            <a:pPr algn="ctr" eaLnBrk="0" hangingPunct="0"/>
            <a:endParaRPr lang="en-US"/>
          </a:p>
        </p:txBody>
      </p:sp>
      <p:sp>
        <p:nvSpPr>
          <p:cNvPr id="441353" name="Text Box 9"/>
          <p:cNvSpPr txBox="1">
            <a:spLocks noChangeArrowheads="1"/>
          </p:cNvSpPr>
          <p:nvPr/>
        </p:nvSpPr>
        <p:spPr bwMode="auto">
          <a:xfrm>
            <a:off x="685800" y="4619625"/>
            <a:ext cx="2438400" cy="714375"/>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lgn="ctr" eaLnBrk="0" fontAlgn="auto" hangingPunct="0">
              <a:spcBef>
                <a:spcPts val="0"/>
              </a:spcBef>
              <a:spcAft>
                <a:spcPts val="0"/>
              </a:spcAft>
              <a:defRPr/>
            </a:pPr>
            <a:r>
              <a:rPr lang="en-US" sz="2000" b="1" dirty="0">
                <a:solidFill>
                  <a:schemeClr val="bg1"/>
                </a:solidFill>
              </a:rPr>
              <a:t>Individuals and Households</a:t>
            </a:r>
          </a:p>
        </p:txBody>
      </p:sp>
      <p:sp>
        <p:nvSpPr>
          <p:cNvPr id="441354" name="Text Box 10"/>
          <p:cNvSpPr txBox="1">
            <a:spLocks noChangeArrowheads="1"/>
          </p:cNvSpPr>
          <p:nvPr/>
        </p:nvSpPr>
        <p:spPr bwMode="auto">
          <a:xfrm>
            <a:off x="3200400" y="4619625"/>
            <a:ext cx="2438400" cy="714375"/>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lgn="ctr" eaLnBrk="0" fontAlgn="auto" hangingPunct="0">
              <a:spcBef>
                <a:spcPts val="0"/>
              </a:spcBef>
              <a:spcAft>
                <a:spcPts val="0"/>
              </a:spcAft>
              <a:defRPr/>
            </a:pPr>
            <a:r>
              <a:rPr lang="en-US" sz="2000" b="1" dirty="0">
                <a:solidFill>
                  <a:schemeClr val="bg1"/>
                </a:solidFill>
              </a:rPr>
              <a:t>Private </a:t>
            </a:r>
            <a:br>
              <a:rPr lang="en-US" sz="2000" b="1" dirty="0">
                <a:solidFill>
                  <a:schemeClr val="bg1"/>
                </a:solidFill>
              </a:rPr>
            </a:br>
            <a:r>
              <a:rPr lang="en-US" sz="2000" b="1" dirty="0">
                <a:solidFill>
                  <a:schemeClr val="bg1"/>
                </a:solidFill>
              </a:rPr>
              <a:t>Sector</a:t>
            </a:r>
          </a:p>
        </p:txBody>
      </p:sp>
      <p:sp>
        <p:nvSpPr>
          <p:cNvPr id="441355" name="Text Box 11"/>
          <p:cNvSpPr txBox="1">
            <a:spLocks noChangeArrowheads="1"/>
          </p:cNvSpPr>
          <p:nvPr/>
        </p:nvSpPr>
        <p:spPr bwMode="auto">
          <a:xfrm>
            <a:off x="5791200" y="4619625"/>
            <a:ext cx="2590800" cy="714375"/>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lgn="ctr" eaLnBrk="0" fontAlgn="auto" hangingPunct="0">
              <a:spcBef>
                <a:spcPts val="0"/>
              </a:spcBef>
              <a:spcAft>
                <a:spcPts val="0"/>
              </a:spcAft>
              <a:defRPr/>
            </a:pPr>
            <a:r>
              <a:rPr lang="en-US" sz="2000" b="1" dirty="0">
                <a:solidFill>
                  <a:schemeClr val="bg1"/>
                </a:solidFill>
              </a:rPr>
              <a:t>Nongovernmental Organizations</a:t>
            </a:r>
          </a:p>
        </p:txBody>
      </p:sp>
      <p:sp>
        <p:nvSpPr>
          <p:cNvPr id="441349" name="Text Box 5"/>
          <p:cNvSpPr txBox="1">
            <a:spLocks noChangeArrowheads="1"/>
          </p:cNvSpPr>
          <p:nvPr/>
        </p:nvSpPr>
        <p:spPr bwMode="auto">
          <a:xfrm>
            <a:off x="762000" y="3535363"/>
            <a:ext cx="7391400" cy="83661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eaLnBrk="0" fontAlgn="auto" hangingPunct="0">
              <a:spcBef>
                <a:spcPts val="0"/>
              </a:spcBef>
              <a:spcAft>
                <a:spcPts val="0"/>
              </a:spcAft>
              <a:defRPr/>
            </a:pPr>
            <a:r>
              <a:rPr lang="en-US" sz="2800" b="1" dirty="0">
                <a:solidFill>
                  <a:schemeClr val="bg1"/>
                </a:solidFill>
              </a:rPr>
              <a:t>Local Government First Response!</a:t>
            </a:r>
          </a:p>
        </p:txBody>
      </p:sp>
      <p:sp>
        <p:nvSpPr>
          <p:cNvPr id="12" name="Slide Number Placeholder 11"/>
          <p:cNvSpPr>
            <a:spLocks noGrp="1"/>
          </p:cNvSpPr>
          <p:nvPr>
            <p:ph type="sldNum" sz="quarter" idx="12"/>
          </p:nvPr>
        </p:nvSpPr>
        <p:spPr/>
        <p:txBody>
          <a:bodyPr/>
          <a:lstStyle/>
          <a:p>
            <a:fld id="{54AAFEE7-BF69-4159-98DD-436CF04F3224}" type="slidenum">
              <a:rPr lang="en-US" smtClean="0"/>
              <a:pPr/>
              <a:t>6</a:t>
            </a:fld>
            <a:endParaRPr lang="en-US"/>
          </a:p>
        </p:txBody>
      </p: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spect="1" noChangeArrowheads="1"/>
          </p:cNvSpPr>
          <p:nvPr>
            <p:ph type="title"/>
          </p:nvPr>
        </p:nvSpPr>
        <p:spPr>
          <a:noFill/>
        </p:spPr>
        <p:txBody>
          <a:bodyPr/>
          <a:lstStyle/>
          <a:p>
            <a:pPr eaLnBrk="1" hangingPunct="1"/>
            <a:r>
              <a:rPr lang="en-US" dirty="0" smtClean="0"/>
              <a:t>Additional Resources</a:t>
            </a:r>
          </a:p>
        </p:txBody>
      </p:sp>
      <p:sp>
        <p:nvSpPr>
          <p:cNvPr id="14339" name="Rectangle 5"/>
          <p:cNvSpPr>
            <a:spLocks noChangeArrowheads="1"/>
          </p:cNvSpPr>
          <p:nvPr/>
        </p:nvSpPr>
        <p:spPr bwMode="auto">
          <a:xfrm>
            <a:off x="1295400" y="5867400"/>
            <a:ext cx="6705600" cy="396875"/>
          </a:xfrm>
          <a:prstGeom prst="rect">
            <a:avLst/>
          </a:prstGeom>
          <a:noFill/>
          <a:ln w="9525">
            <a:noFill/>
            <a:miter lim="800000"/>
            <a:headEnd/>
            <a:tailEnd/>
          </a:ln>
        </p:spPr>
        <p:txBody>
          <a:bodyPr>
            <a:spAutoFit/>
          </a:bodyPr>
          <a:lstStyle/>
          <a:p>
            <a:r>
              <a:rPr lang="en-US" sz="2000" b="1" dirty="0">
                <a:solidFill>
                  <a:srgbClr val="CC0000"/>
                </a:solidFill>
                <a:latin typeface="Arial" charset="0"/>
              </a:rPr>
              <a:t>http://www.training.fema.gov/emiweb/IS/ICSResource</a:t>
            </a:r>
          </a:p>
        </p:txBody>
      </p:sp>
      <p:pic>
        <p:nvPicPr>
          <p:cNvPr id="14340" name="Picture 8" descr="Image:  Website page showing EMI's -- ICS Resource Center homepage that displays varioius links to documents, job aids, glossary, and forms."/>
          <p:cNvPicPr>
            <a:picLocks noChangeAspect="1" noChangeArrowheads="1"/>
          </p:cNvPicPr>
          <p:nvPr/>
        </p:nvPicPr>
        <p:blipFill>
          <a:blip r:embed="rId3" cstate="print"/>
          <a:srcRect/>
          <a:stretch>
            <a:fillRect/>
          </a:stretch>
        </p:blipFill>
        <p:spPr bwMode="auto">
          <a:xfrm>
            <a:off x="838200" y="1371600"/>
            <a:ext cx="7391400" cy="4191000"/>
          </a:xfrm>
          <a:prstGeom prst="rect">
            <a:avLst/>
          </a:prstGeom>
          <a:noFill/>
          <a:ln w="9525">
            <a:solidFill>
              <a:schemeClr val="accent1"/>
            </a:solidFill>
            <a:miter lim="800000"/>
            <a:headEnd/>
            <a:tailEnd/>
          </a:ln>
        </p:spPr>
      </p:pic>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idx="1"/>
          </p:nvPr>
        </p:nvSpPr>
        <p:spPr/>
        <p:txBody>
          <a:bodyPr/>
          <a:lstStyle/>
          <a:p>
            <a:pPr>
              <a:buNone/>
            </a:pPr>
            <a:r>
              <a:rPr lang="en-US" dirty="0" smtClean="0"/>
              <a:t>Michael F. Grant, State NIMS Coordinator</a:t>
            </a:r>
          </a:p>
          <a:p>
            <a:pPr>
              <a:buNone/>
            </a:pPr>
            <a:r>
              <a:rPr lang="en-US" dirty="0" smtClean="0"/>
              <a:t>Maine Emergency Management Agency</a:t>
            </a:r>
          </a:p>
          <a:p>
            <a:pPr>
              <a:buNone/>
            </a:pPr>
            <a:r>
              <a:rPr lang="en-US" dirty="0" smtClean="0"/>
              <a:t>Phone: 207-624-4460</a:t>
            </a:r>
          </a:p>
          <a:p>
            <a:pPr>
              <a:buNone/>
            </a:pPr>
            <a:r>
              <a:rPr lang="en-US" dirty="0" smtClean="0"/>
              <a:t>Email: michael.f.grant@Maine.gov</a:t>
            </a:r>
          </a:p>
          <a:p>
            <a:endParaRPr lang="en-US" dirty="0" smtClean="0"/>
          </a:p>
          <a:p>
            <a:pPr>
              <a:buNone/>
            </a:pPr>
            <a:r>
              <a:rPr lang="en-US" dirty="0" smtClean="0"/>
              <a:t>Steve </a:t>
            </a:r>
            <a:r>
              <a:rPr lang="en-US" dirty="0" err="1" smtClean="0"/>
              <a:t>Soucy</a:t>
            </a:r>
            <a:r>
              <a:rPr lang="en-US" dirty="0" smtClean="0"/>
              <a:t>, State Training/Exercise Coordinator</a:t>
            </a:r>
          </a:p>
          <a:p>
            <a:pPr>
              <a:buNone/>
            </a:pPr>
            <a:r>
              <a:rPr lang="en-US" dirty="0" smtClean="0"/>
              <a:t>Maine Emergency Management Agency</a:t>
            </a:r>
          </a:p>
          <a:p>
            <a:pPr>
              <a:buNone/>
            </a:pPr>
            <a:r>
              <a:rPr lang="en-US" dirty="0" smtClean="0"/>
              <a:t>Phone: 207-624-4460</a:t>
            </a:r>
          </a:p>
          <a:p>
            <a:pPr>
              <a:buNone/>
            </a:pPr>
            <a:r>
              <a:rPr lang="en-US" dirty="0" smtClean="0"/>
              <a:t>Email:  stephen.soucy@Maine.gov</a:t>
            </a:r>
          </a:p>
          <a:p>
            <a:endParaRPr lang="en-US" dirty="0" smtClean="0"/>
          </a:p>
          <a:p>
            <a:endParaRPr lang="en-US" dirty="0" smtClean="0"/>
          </a:p>
          <a:p>
            <a:endParaRPr lang="en-US" dirty="0" smtClean="0"/>
          </a:p>
          <a:p>
            <a:endParaRPr lang="en-US" dirty="0" smtClean="0"/>
          </a:p>
        </p:txBody>
      </p:sp>
      <p:sp>
        <p:nvSpPr>
          <p:cNvPr id="5" name="Title 4"/>
          <p:cNvSpPr>
            <a:spLocks noGrp="1"/>
          </p:cNvSpPr>
          <p:nvPr>
            <p:ph type="title"/>
          </p:nvPr>
        </p:nvSpPr>
        <p:spPr/>
        <p:txBody>
          <a:bodyPr/>
          <a:lstStyle/>
          <a:p>
            <a:r>
              <a:rPr lang="en-US" dirty="0" smtClean="0"/>
              <a:t>MEMA</a:t>
            </a:r>
            <a:endParaRPr lang="en-US" dirty="0"/>
          </a:p>
        </p:txBody>
      </p:sp>
      <p:pic>
        <p:nvPicPr>
          <p:cNvPr id="76804" name="Picture 4" descr="New Hi Res MEMA LOGO"/>
          <p:cNvPicPr>
            <a:picLocks noChangeAspect="1" noChangeArrowheads="1"/>
          </p:cNvPicPr>
          <p:nvPr/>
        </p:nvPicPr>
        <p:blipFill>
          <a:blip r:embed="rId3" cstate="print"/>
          <a:srcRect/>
          <a:stretch>
            <a:fillRect/>
          </a:stretch>
        </p:blipFill>
        <p:spPr bwMode="auto">
          <a:xfrm>
            <a:off x="6934200" y="762001"/>
            <a:ext cx="17526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2133600"/>
            <a:ext cx="9144000" cy="1524000"/>
          </a:xfrm>
          <a:prstGeom prst="rect">
            <a:avLst/>
          </a:prstGeom>
          <a:gradFill rotWithShape="1">
            <a:gsLst>
              <a:gs pos="0">
                <a:srgbClr val="FF9900"/>
              </a:gs>
              <a:gs pos="100000">
                <a:srgbClr val="FF9900">
                  <a:alpha val="45000"/>
                </a:srgbClr>
              </a:gs>
            </a:gsLst>
            <a:lin ang="0" scaled="1"/>
          </a:gradFill>
          <a:ln w="9525">
            <a:noFill/>
            <a:miter lim="800000"/>
            <a:headEnd/>
            <a:tailEnd/>
          </a:ln>
        </p:spPr>
        <p:txBody>
          <a:bodyPr wrap="none" anchor="ctr"/>
          <a:lstStyle/>
          <a:p>
            <a:endParaRPr lang="en-US">
              <a:latin typeface="Calibri" pitchFamily="34" charset="0"/>
            </a:endParaRPr>
          </a:p>
        </p:txBody>
      </p:sp>
      <p:sp>
        <p:nvSpPr>
          <p:cNvPr id="293892" name="Rectangle 4"/>
          <p:cNvSpPr>
            <a:spLocks noGrp="1" noChangeArrowheads="1"/>
          </p:cNvSpPr>
          <p:nvPr>
            <p:ph idx="1"/>
          </p:nvPr>
        </p:nvSpPr>
        <p:spPr>
          <a:xfrm>
            <a:off x="0" y="1341438"/>
            <a:ext cx="9144000" cy="4525962"/>
          </a:xfrm>
        </p:spPr>
        <p:txBody>
          <a:bodyPr rtlCol="0">
            <a:normAutofit/>
          </a:bodyPr>
          <a:lstStyle/>
          <a:p>
            <a:pPr marL="274320" indent="-274320" eaLnBrk="1" fontAlgn="auto" hangingPunct="1">
              <a:spcAft>
                <a:spcPts val="0"/>
              </a:spcAft>
              <a:buFont typeface="Arial" pitchFamily="34" charset="0"/>
              <a:buChar char="•"/>
              <a:defRPr/>
            </a:pPr>
            <a:endParaRPr lang="en-US" dirty="0"/>
          </a:p>
          <a:p>
            <a:pPr marL="274320" indent="-274320" eaLnBrk="1" fontAlgn="auto" hangingPunct="1">
              <a:spcAft>
                <a:spcPts val="0"/>
              </a:spcAft>
              <a:buFontTx/>
              <a:buNone/>
              <a:defRPr/>
            </a:pPr>
            <a:endParaRPr lang="en-US" dirty="0"/>
          </a:p>
          <a:p>
            <a:pPr marL="274320" indent="-274320" algn="ctr" eaLnBrk="1" fontAlgn="auto" hangingPunct="1">
              <a:spcAft>
                <a:spcPts val="0"/>
              </a:spcAft>
              <a:buFontTx/>
              <a:buNone/>
              <a:defRPr/>
            </a:pPr>
            <a:r>
              <a:rPr lang="en-US" sz="4500" dirty="0">
                <a:effectLst>
                  <a:outerShdw blurRad="38100" dist="38100" dir="2700000" algn="tl">
                    <a:srgbClr val="C0C0C0"/>
                  </a:outerShdw>
                </a:effectLst>
              </a:rPr>
              <a:t>Review Course Expectations</a:t>
            </a:r>
          </a:p>
        </p:txBody>
      </p:sp>
      <p:sp>
        <p:nvSpPr>
          <p:cNvPr id="41987" name="Rectangle 3"/>
          <p:cNvSpPr>
            <a:spLocks noGrp="1" noChangeArrowheads="1"/>
          </p:cNvSpPr>
          <p:nvPr>
            <p:ph type="title"/>
          </p:nvPr>
        </p:nvSpPr>
        <p:spPr/>
        <p:txBody>
          <a:bodyPr/>
          <a:lstStyle/>
          <a:p>
            <a:pPr eaLnBrk="1" fontAlgn="auto" hangingPunct="1">
              <a:spcAft>
                <a:spcPts val="0"/>
              </a:spcAft>
              <a:defRPr/>
            </a:pPr>
            <a:r>
              <a:rPr smtClean="0"/>
              <a:t>FINAL</a:t>
            </a:r>
          </a:p>
        </p:txBody>
      </p:sp>
      <p:pic>
        <p:nvPicPr>
          <p:cNvPr id="45061" name="Picture 5" descr="oil spill"/>
          <p:cNvPicPr>
            <a:picLocks noChangeAspect="1" noChangeArrowheads="1"/>
          </p:cNvPicPr>
          <p:nvPr/>
        </p:nvPicPr>
        <p:blipFill>
          <a:blip r:embed="rId3" cstate="print"/>
          <a:srcRect/>
          <a:stretch>
            <a:fillRect/>
          </a:stretch>
        </p:blipFill>
        <p:spPr bwMode="auto">
          <a:xfrm>
            <a:off x="0" y="0"/>
            <a:ext cx="3048000" cy="2057400"/>
          </a:xfrm>
          <a:prstGeom prst="rect">
            <a:avLst/>
          </a:prstGeom>
          <a:noFill/>
          <a:ln w="9525">
            <a:noFill/>
            <a:miter lim="800000"/>
            <a:headEnd/>
            <a:tailEnd/>
          </a:ln>
        </p:spPr>
      </p:pic>
      <p:pic>
        <p:nvPicPr>
          <p:cNvPr id="45062" name="Picture 6" descr="ambulance"/>
          <p:cNvPicPr>
            <a:picLocks noChangeAspect="1" noChangeArrowheads="1"/>
          </p:cNvPicPr>
          <p:nvPr/>
        </p:nvPicPr>
        <p:blipFill>
          <a:blip r:embed="rId4" cstate="print"/>
          <a:srcRect/>
          <a:stretch>
            <a:fillRect/>
          </a:stretch>
        </p:blipFill>
        <p:spPr bwMode="auto">
          <a:xfrm>
            <a:off x="3048000" y="0"/>
            <a:ext cx="3124200" cy="2057400"/>
          </a:xfrm>
          <a:prstGeom prst="rect">
            <a:avLst/>
          </a:prstGeom>
          <a:noFill/>
          <a:ln w="9525">
            <a:noFill/>
            <a:miter lim="800000"/>
            <a:headEnd/>
            <a:tailEnd/>
          </a:ln>
        </p:spPr>
      </p:pic>
      <p:pic>
        <p:nvPicPr>
          <p:cNvPr id="45063" name="Picture 7" descr="fire2"/>
          <p:cNvPicPr>
            <a:picLocks noChangeAspect="1" noChangeArrowheads="1"/>
          </p:cNvPicPr>
          <p:nvPr/>
        </p:nvPicPr>
        <p:blipFill>
          <a:blip r:embed="rId5" cstate="print"/>
          <a:srcRect/>
          <a:stretch>
            <a:fillRect/>
          </a:stretch>
        </p:blipFill>
        <p:spPr bwMode="auto">
          <a:xfrm>
            <a:off x="6172200" y="0"/>
            <a:ext cx="2971800" cy="2057400"/>
          </a:xfrm>
          <a:prstGeom prst="rect">
            <a:avLst/>
          </a:prstGeom>
          <a:noFill/>
          <a:ln w="9525">
            <a:noFill/>
            <a:miter lim="800000"/>
            <a:headEnd/>
            <a:tailEnd/>
          </a:ln>
        </p:spPr>
      </p:pic>
      <p:pic>
        <p:nvPicPr>
          <p:cNvPr id="45064" name="Picture 8" descr="ambulance2"/>
          <p:cNvPicPr>
            <a:picLocks noChangeAspect="1" noChangeArrowheads="1"/>
          </p:cNvPicPr>
          <p:nvPr/>
        </p:nvPicPr>
        <p:blipFill>
          <a:blip r:embed="rId6" cstate="print"/>
          <a:srcRect/>
          <a:stretch>
            <a:fillRect/>
          </a:stretch>
        </p:blipFill>
        <p:spPr bwMode="auto">
          <a:xfrm>
            <a:off x="4495800" y="3733800"/>
            <a:ext cx="4648200" cy="3124200"/>
          </a:xfrm>
          <a:prstGeom prst="rect">
            <a:avLst/>
          </a:prstGeom>
          <a:noFill/>
          <a:ln w="38100">
            <a:noFill/>
            <a:miter lim="800000"/>
            <a:headEnd/>
            <a:tailEnd/>
          </a:ln>
        </p:spPr>
      </p:pic>
      <p:pic>
        <p:nvPicPr>
          <p:cNvPr id="45065" name="Picture 9" descr="fire1"/>
          <p:cNvPicPr>
            <a:picLocks noChangeAspect="1" noChangeArrowheads="1"/>
          </p:cNvPicPr>
          <p:nvPr/>
        </p:nvPicPr>
        <p:blipFill>
          <a:blip r:embed="rId7" cstate="print"/>
          <a:srcRect/>
          <a:stretch>
            <a:fillRect/>
          </a:stretch>
        </p:blipFill>
        <p:spPr bwMode="auto">
          <a:xfrm>
            <a:off x="0" y="3733800"/>
            <a:ext cx="4572000" cy="3124200"/>
          </a:xfrm>
          <a:prstGeom prst="rect">
            <a:avLst/>
          </a:prstGeom>
          <a:noFill/>
          <a:ln w="38100">
            <a:noFill/>
            <a:miter lim="800000"/>
            <a:headEnd/>
            <a:tailEnd/>
          </a:ln>
        </p:spPr>
      </p:pic>
      <p:sp>
        <p:nvSpPr>
          <p:cNvPr id="10" name="Slide Number Placeholder 9"/>
          <p:cNvSpPr>
            <a:spLocks noGrp="1"/>
          </p:cNvSpPr>
          <p:nvPr>
            <p:ph type="sldNum" sz="quarter" idx="15"/>
          </p:nvPr>
        </p:nvSpPr>
        <p:spPr/>
        <p:txBody>
          <a:bodyPr/>
          <a:lstStyle/>
          <a:p>
            <a:fld id="{54AAFEE7-BF69-4159-98DD-436CF04F3224}" type="slidenum">
              <a:rPr lang="en-US" smtClean="0"/>
              <a:pPr/>
              <a:t>62</a:t>
            </a:fld>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spect="1" noChangeArrowheads="1"/>
          </p:cNvSpPr>
          <p:nvPr>
            <p:ph type="title"/>
          </p:nvPr>
        </p:nvSpPr>
        <p:spPr/>
        <p:txBody>
          <a:bodyPr/>
          <a:lstStyle/>
          <a:p>
            <a:r>
              <a:rPr lang="en-US" dirty="0" smtClean="0"/>
              <a:t>Objective</a:t>
            </a:r>
          </a:p>
        </p:txBody>
      </p:sp>
      <p:sp>
        <p:nvSpPr>
          <p:cNvPr id="6147" name="Rectangle 6"/>
          <p:cNvSpPr>
            <a:spLocks noGrp="1" noChangeArrowheads="1"/>
          </p:cNvSpPr>
          <p:nvPr>
            <p:ph sz="half" idx="1"/>
          </p:nvPr>
        </p:nvSpPr>
        <p:spPr/>
        <p:txBody>
          <a:bodyPr>
            <a:normAutofit/>
          </a:bodyPr>
          <a:lstStyle/>
          <a:p>
            <a:pPr lvl="0" fontAlgn="base">
              <a:buNone/>
            </a:pPr>
            <a:r>
              <a:rPr lang="en-US" sz="2800" dirty="0" smtClean="0"/>
              <a:t>   Describe the relationship between  the on-scene Incident Commander and the local EOC.</a:t>
            </a:r>
            <a:endParaRPr lang="en-US" sz="2400" dirty="0" smtClean="0"/>
          </a:p>
          <a:p>
            <a:pPr lvl="1">
              <a:buNone/>
            </a:pPr>
            <a:endParaRPr lang="en-US" dirty="0" smtClean="0"/>
          </a:p>
        </p:txBody>
      </p:sp>
      <p:pic>
        <p:nvPicPr>
          <p:cNvPr id="61441" name="Picture 1" descr="C:\Users\Ray\Documents\IMAT\Oxford\095.JPG"/>
          <p:cNvPicPr>
            <a:picLocks noChangeAspect="1" noChangeArrowheads="1"/>
          </p:cNvPicPr>
          <p:nvPr/>
        </p:nvPicPr>
        <p:blipFill>
          <a:blip r:embed="rId3" cstate="print"/>
          <a:srcRect/>
          <a:stretch>
            <a:fillRect/>
          </a:stretch>
        </p:blipFill>
        <p:spPr bwMode="auto">
          <a:xfrm>
            <a:off x="5105400" y="914400"/>
            <a:ext cx="3429000" cy="2286000"/>
          </a:xfrm>
          <a:prstGeom prst="rect">
            <a:avLst/>
          </a:prstGeom>
          <a:noFill/>
        </p:spPr>
      </p:pic>
      <p:pic>
        <p:nvPicPr>
          <p:cNvPr id="61443" name="Picture 3" descr="C:\Users\Public\Pictures\Pictures\IMAT\MEMA.jpg"/>
          <p:cNvPicPr>
            <a:picLocks noChangeAspect="1" noChangeArrowheads="1"/>
          </p:cNvPicPr>
          <p:nvPr/>
        </p:nvPicPr>
        <p:blipFill>
          <a:blip r:embed="rId4" cstate="print"/>
          <a:srcRect/>
          <a:stretch>
            <a:fillRect/>
          </a:stretch>
        </p:blipFill>
        <p:spPr bwMode="auto">
          <a:xfrm>
            <a:off x="4648200" y="3505200"/>
            <a:ext cx="3886200" cy="2590800"/>
          </a:xfrm>
          <a:prstGeom prst="rect">
            <a:avLst/>
          </a:prstGeom>
          <a:noFill/>
        </p:spPr>
      </p:pic>
      <p:sp>
        <p:nvSpPr>
          <p:cNvPr id="6" name="Slide Number Placeholder 5"/>
          <p:cNvSpPr>
            <a:spLocks noGrp="1"/>
          </p:cNvSpPr>
          <p:nvPr>
            <p:ph type="sldNum" sz="quarter" idx="12"/>
          </p:nvPr>
        </p:nvSpPr>
        <p:spPr/>
        <p:txBody>
          <a:bodyPr/>
          <a:lstStyle/>
          <a:p>
            <a:fld id="{54AAFEE7-BF69-4159-98DD-436CF04F3224}" type="slidenum">
              <a:rPr lang="en-US" smtClean="0"/>
              <a:pPr/>
              <a:t>7</a:t>
            </a:fld>
            <a:endParaRPr lang="en-US"/>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5257800" cy="4526280"/>
          </a:xfrm>
        </p:spPr>
        <p:txBody>
          <a:bodyPr/>
          <a:lstStyle/>
          <a:p>
            <a:r>
              <a:rPr lang="en-US" dirty="0" smtClean="0"/>
              <a:t>Overall responsibility for response</a:t>
            </a:r>
          </a:p>
          <a:p>
            <a:r>
              <a:rPr lang="en-US" dirty="0" smtClean="0"/>
              <a:t>Establish Command Post</a:t>
            </a:r>
          </a:p>
          <a:p>
            <a:r>
              <a:rPr lang="en-US" dirty="0" smtClean="0"/>
              <a:t>Identify overall response strategy</a:t>
            </a:r>
          </a:p>
          <a:p>
            <a:r>
              <a:rPr lang="en-US" dirty="0" smtClean="0"/>
              <a:t>Appoint staff</a:t>
            </a:r>
          </a:p>
          <a:p>
            <a:r>
              <a:rPr lang="en-US" dirty="0" smtClean="0"/>
              <a:t>Manage the incident</a:t>
            </a:r>
          </a:p>
          <a:p>
            <a:r>
              <a:rPr lang="en-US" dirty="0" smtClean="0"/>
              <a:t>Terminate the incident</a:t>
            </a:r>
          </a:p>
          <a:p>
            <a:endParaRPr lang="en-US" dirty="0"/>
          </a:p>
        </p:txBody>
      </p:sp>
      <p:sp>
        <p:nvSpPr>
          <p:cNvPr id="2" name="Title 1"/>
          <p:cNvSpPr>
            <a:spLocks noGrp="1"/>
          </p:cNvSpPr>
          <p:nvPr>
            <p:ph type="title"/>
          </p:nvPr>
        </p:nvSpPr>
        <p:spPr/>
        <p:txBody>
          <a:bodyPr/>
          <a:lstStyle/>
          <a:p>
            <a:r>
              <a:rPr lang="en-US" dirty="0" smtClean="0"/>
              <a:t>ICS Review - Incident Commander </a:t>
            </a:r>
            <a:endParaRPr lang="en-US" dirty="0"/>
          </a:p>
        </p:txBody>
      </p:sp>
      <p:pic>
        <p:nvPicPr>
          <p:cNvPr id="4" name="Picture 3" descr="IC.jpg"/>
          <p:cNvPicPr>
            <a:picLocks noChangeAspect="1"/>
          </p:cNvPicPr>
          <p:nvPr/>
        </p:nvPicPr>
        <p:blipFill>
          <a:blip r:embed="rId3" cstate="print"/>
          <a:stretch>
            <a:fillRect/>
          </a:stretch>
        </p:blipFill>
        <p:spPr>
          <a:xfrm>
            <a:off x="5867400" y="1905000"/>
            <a:ext cx="2616200" cy="3657600"/>
          </a:xfrm>
          <a:prstGeom prst="rect">
            <a:avLst/>
          </a:prstGeom>
        </p:spPr>
      </p:pic>
      <p:sp>
        <p:nvSpPr>
          <p:cNvPr id="5" name="Slide Number Placeholder 4"/>
          <p:cNvSpPr>
            <a:spLocks noGrp="1"/>
          </p:cNvSpPr>
          <p:nvPr>
            <p:ph type="sldNum" sz="quarter" idx="15"/>
          </p:nvPr>
        </p:nvSpPr>
        <p:spPr/>
        <p:txBody>
          <a:bodyPr/>
          <a:lstStyle/>
          <a:p>
            <a:fld id="{54AAFEE7-BF69-4159-98DD-436CF04F3224}"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spect="1" noChangeArrowheads="1"/>
          </p:cNvSpPr>
          <p:nvPr>
            <p:ph type="title"/>
          </p:nvPr>
        </p:nvSpPr>
        <p:spPr/>
        <p:txBody>
          <a:bodyPr>
            <a:normAutofit fontScale="90000"/>
          </a:bodyPr>
          <a:lstStyle/>
          <a:p>
            <a:pPr eaLnBrk="1" hangingPunct="1"/>
            <a:r>
              <a:rPr lang="en-US" dirty="0" smtClean="0"/>
              <a:t>ICS Review -Expanding the Organization</a:t>
            </a:r>
          </a:p>
        </p:txBody>
      </p:sp>
      <p:grpSp>
        <p:nvGrpSpPr>
          <p:cNvPr id="2" name="Group 25" descr="Slide:  Expanding the Organization&#10;&#10;Incident Command Organization Chart  &#10;&#10;Command Staff:  Provides information, safety, and liaison services for the entire organization and corresponds to Public Informaton Officer, Safety Officer and Liaison Officer.&#10;&#10;General Staff:  Delegated functional responsibilities corresponds to Operations Section, Planning Section, Logistics Section, and Finance/Admin Section"/>
          <p:cNvGrpSpPr>
            <a:grpSpLocks/>
          </p:cNvGrpSpPr>
          <p:nvPr/>
        </p:nvGrpSpPr>
        <p:grpSpPr bwMode="auto">
          <a:xfrm>
            <a:off x="546100" y="1905000"/>
            <a:ext cx="8597900" cy="3976688"/>
            <a:chOff x="355600" y="1546225"/>
            <a:chExt cx="8597900" cy="3976310"/>
          </a:xfrm>
        </p:grpSpPr>
        <p:sp>
          <p:nvSpPr>
            <p:cNvPr id="15364" name="Line 7"/>
            <p:cNvSpPr>
              <a:spLocks noChangeShapeType="1"/>
            </p:cNvSpPr>
            <p:nvPr/>
          </p:nvSpPr>
          <p:spPr bwMode="auto">
            <a:xfrm flipV="1">
              <a:off x="2695575" y="4111625"/>
              <a:ext cx="0" cy="228600"/>
            </a:xfrm>
            <a:prstGeom prst="line">
              <a:avLst/>
            </a:prstGeom>
            <a:noFill/>
            <a:ln w="22225">
              <a:solidFill>
                <a:srgbClr val="25387D"/>
              </a:solidFill>
              <a:round/>
              <a:headEnd/>
              <a:tailEnd/>
            </a:ln>
          </p:spPr>
          <p:txBody>
            <a:bodyPr wrap="none" anchor="ctr"/>
            <a:lstStyle/>
            <a:p>
              <a:endParaRPr lang="en-US"/>
            </a:p>
          </p:txBody>
        </p:sp>
        <p:sp>
          <p:nvSpPr>
            <p:cNvPr id="15365" name="Line 8"/>
            <p:cNvSpPr>
              <a:spLocks noChangeShapeType="1"/>
            </p:cNvSpPr>
            <p:nvPr/>
          </p:nvSpPr>
          <p:spPr bwMode="auto">
            <a:xfrm flipV="1">
              <a:off x="4410075" y="4111625"/>
              <a:ext cx="0" cy="228600"/>
            </a:xfrm>
            <a:prstGeom prst="line">
              <a:avLst/>
            </a:prstGeom>
            <a:noFill/>
            <a:ln w="22225">
              <a:solidFill>
                <a:srgbClr val="25387D"/>
              </a:solidFill>
              <a:round/>
              <a:headEnd/>
              <a:tailEnd/>
            </a:ln>
          </p:spPr>
          <p:txBody>
            <a:bodyPr wrap="none" anchor="ctr"/>
            <a:lstStyle/>
            <a:p>
              <a:endParaRPr lang="en-US"/>
            </a:p>
          </p:txBody>
        </p:sp>
        <p:grpSp>
          <p:nvGrpSpPr>
            <p:cNvPr id="3" name="Group 22"/>
            <p:cNvGrpSpPr>
              <a:grpSpLocks/>
            </p:cNvGrpSpPr>
            <p:nvPr/>
          </p:nvGrpSpPr>
          <p:grpSpPr bwMode="auto">
            <a:xfrm>
              <a:off x="355600" y="1546225"/>
              <a:ext cx="8597900" cy="3976310"/>
              <a:chOff x="546100" y="1181100"/>
              <a:chExt cx="8597900" cy="3976310"/>
            </a:xfrm>
          </p:grpSpPr>
          <p:sp>
            <p:nvSpPr>
              <p:cNvPr id="15367" name="Line 5"/>
              <p:cNvSpPr>
                <a:spLocks noChangeShapeType="1"/>
              </p:cNvSpPr>
              <p:nvPr/>
            </p:nvSpPr>
            <p:spPr bwMode="auto">
              <a:xfrm flipV="1">
                <a:off x="3546475" y="1625600"/>
                <a:ext cx="0" cy="2103438"/>
              </a:xfrm>
              <a:prstGeom prst="line">
                <a:avLst/>
              </a:prstGeom>
              <a:noFill/>
              <a:ln w="22225">
                <a:solidFill>
                  <a:srgbClr val="25387D"/>
                </a:solidFill>
                <a:round/>
                <a:headEnd/>
                <a:tailEnd/>
              </a:ln>
            </p:spPr>
            <p:txBody>
              <a:bodyPr wrap="none" anchor="ctr"/>
              <a:lstStyle/>
              <a:p>
                <a:endParaRPr lang="en-US"/>
              </a:p>
            </p:txBody>
          </p:sp>
          <p:sp>
            <p:nvSpPr>
              <p:cNvPr id="15368" name="Line 6"/>
              <p:cNvSpPr>
                <a:spLocks noChangeShapeType="1"/>
              </p:cNvSpPr>
              <p:nvPr/>
            </p:nvSpPr>
            <p:spPr bwMode="auto">
              <a:xfrm flipH="1">
                <a:off x="3543300" y="2667000"/>
                <a:ext cx="1090613" cy="0"/>
              </a:xfrm>
              <a:prstGeom prst="line">
                <a:avLst/>
              </a:prstGeom>
              <a:noFill/>
              <a:ln w="22225">
                <a:solidFill>
                  <a:srgbClr val="25387D"/>
                </a:solidFill>
                <a:round/>
                <a:headEnd/>
                <a:tailEnd/>
              </a:ln>
            </p:spPr>
            <p:txBody>
              <a:bodyPr wrap="none" anchor="ctr"/>
              <a:lstStyle/>
              <a:p>
                <a:endParaRPr lang="en-US"/>
              </a:p>
            </p:txBody>
          </p:sp>
          <p:sp>
            <p:nvSpPr>
              <p:cNvPr id="15369" name="AutoShape 9"/>
              <p:cNvSpPr>
                <a:spLocks/>
              </p:cNvSpPr>
              <p:nvPr/>
            </p:nvSpPr>
            <p:spPr bwMode="auto">
              <a:xfrm>
                <a:off x="6619875" y="3886200"/>
                <a:ext cx="257175" cy="533400"/>
              </a:xfrm>
              <a:prstGeom prst="rightBrace">
                <a:avLst>
                  <a:gd name="adj1" fmla="val 17284"/>
                  <a:gd name="adj2" fmla="val 50000"/>
                </a:avLst>
              </a:prstGeom>
              <a:noFill/>
              <a:ln w="22225">
                <a:solidFill>
                  <a:srgbClr val="25387D"/>
                </a:solidFill>
                <a:round/>
                <a:headEnd/>
                <a:tailEnd/>
              </a:ln>
            </p:spPr>
            <p:txBody>
              <a:bodyPr wrap="none" anchor="ctr"/>
              <a:lstStyle/>
              <a:p>
                <a:endParaRPr lang="en-US"/>
              </a:p>
            </p:txBody>
          </p:sp>
          <p:sp>
            <p:nvSpPr>
              <p:cNvPr id="15370" name="AutoShape 10"/>
              <p:cNvSpPr>
                <a:spLocks/>
              </p:cNvSpPr>
              <p:nvPr/>
            </p:nvSpPr>
            <p:spPr bwMode="auto">
              <a:xfrm>
                <a:off x="5662613" y="1905000"/>
                <a:ext cx="333375" cy="1524000"/>
              </a:xfrm>
              <a:prstGeom prst="rightBrace">
                <a:avLst>
                  <a:gd name="adj1" fmla="val 38095"/>
                  <a:gd name="adj2" fmla="val 53241"/>
                </a:avLst>
              </a:prstGeom>
              <a:noFill/>
              <a:ln w="22225">
                <a:solidFill>
                  <a:srgbClr val="25387D"/>
                </a:solidFill>
                <a:round/>
                <a:headEnd/>
                <a:tailEnd/>
              </a:ln>
            </p:spPr>
            <p:txBody>
              <a:bodyPr wrap="none" anchor="ctr"/>
              <a:lstStyle/>
              <a:p>
                <a:endParaRPr lang="en-US"/>
              </a:p>
            </p:txBody>
          </p:sp>
          <p:sp>
            <p:nvSpPr>
              <p:cNvPr id="15371" name="Text Box 11"/>
              <p:cNvSpPr txBox="1">
                <a:spLocks noChangeArrowheads="1"/>
              </p:cNvSpPr>
              <p:nvPr/>
            </p:nvSpPr>
            <p:spPr bwMode="auto">
              <a:xfrm>
                <a:off x="6016625" y="1593850"/>
                <a:ext cx="2746375" cy="1631216"/>
              </a:xfrm>
              <a:prstGeom prst="rect">
                <a:avLst/>
              </a:prstGeom>
              <a:noFill/>
              <a:ln w="9525">
                <a:noFill/>
                <a:miter lim="800000"/>
                <a:headEnd/>
                <a:tailEnd/>
              </a:ln>
            </p:spPr>
            <p:txBody>
              <a:bodyPr>
                <a:spAutoFit/>
              </a:bodyPr>
              <a:lstStyle/>
              <a:p>
                <a:r>
                  <a:rPr lang="en-US" sz="2000" b="1">
                    <a:solidFill>
                      <a:srgbClr val="CC0000"/>
                    </a:solidFill>
                    <a:latin typeface="Arial" charset="0"/>
                  </a:rPr>
                  <a:t>Command Staff:  </a:t>
                </a:r>
                <a:r>
                  <a:rPr lang="en-US" sz="2000" b="1">
                    <a:solidFill>
                      <a:srgbClr val="25387D"/>
                    </a:solidFill>
                    <a:latin typeface="Arial" charset="0"/>
                  </a:rPr>
                  <a:t>Provide information, safety, and liaison services for the entire organization.</a:t>
                </a:r>
              </a:p>
            </p:txBody>
          </p:sp>
          <p:sp>
            <p:nvSpPr>
              <p:cNvPr id="192524" name="AutoShape 12"/>
              <p:cNvSpPr>
                <a:spLocks noChangeArrowheads="1"/>
              </p:cNvSpPr>
              <p:nvPr/>
            </p:nvSpPr>
            <p:spPr bwMode="gray">
              <a:xfrm>
                <a:off x="2178050" y="3885943"/>
                <a:ext cx="1371600" cy="533349"/>
              </a:xfrm>
              <a:prstGeom prst="cube">
                <a:avLst>
                  <a:gd name="adj" fmla="val 8333"/>
                </a:avLst>
              </a:prstGeom>
              <a:solidFill>
                <a:schemeClr val="bg1"/>
              </a:solidFill>
              <a:ln w="9525">
                <a:solidFill>
                  <a:srgbClr val="25387D"/>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defRPr/>
                </a:pPr>
                <a:r>
                  <a:rPr lang="en-US" sz="1300" b="1" dirty="0">
                    <a:latin typeface="Arial" charset="0"/>
                    <a:cs typeface="+mn-cs"/>
                  </a:rPr>
                  <a:t>Planning</a:t>
                </a:r>
              </a:p>
              <a:p>
                <a:pPr algn="ctr">
                  <a:lnSpc>
                    <a:spcPct val="85000"/>
                  </a:lnSpc>
                  <a:defRPr/>
                </a:pPr>
                <a:r>
                  <a:rPr lang="en-US" sz="1300" b="1" dirty="0">
                    <a:latin typeface="Arial" charset="0"/>
                    <a:cs typeface="+mn-cs"/>
                  </a:rPr>
                  <a:t>Section</a:t>
                </a:r>
              </a:p>
            </p:txBody>
          </p:sp>
          <p:sp>
            <p:nvSpPr>
              <p:cNvPr id="192525" name="AutoShape 13"/>
              <p:cNvSpPr>
                <a:spLocks noChangeArrowheads="1"/>
              </p:cNvSpPr>
              <p:nvPr/>
            </p:nvSpPr>
            <p:spPr bwMode="gray">
              <a:xfrm>
                <a:off x="3756025" y="3885943"/>
                <a:ext cx="1371600" cy="533349"/>
              </a:xfrm>
              <a:prstGeom prst="cube">
                <a:avLst>
                  <a:gd name="adj" fmla="val 8333"/>
                </a:avLst>
              </a:prstGeom>
              <a:solidFill>
                <a:schemeClr val="bg1"/>
              </a:solidFill>
              <a:ln w="9525">
                <a:solidFill>
                  <a:srgbClr val="25387D"/>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defRPr/>
                </a:pPr>
                <a:r>
                  <a:rPr lang="en-US" sz="1300" b="1" dirty="0">
                    <a:latin typeface="Arial" charset="0"/>
                    <a:cs typeface="+mn-cs"/>
                  </a:rPr>
                  <a:t>Logistics</a:t>
                </a:r>
              </a:p>
              <a:p>
                <a:pPr algn="ctr">
                  <a:lnSpc>
                    <a:spcPct val="85000"/>
                  </a:lnSpc>
                  <a:defRPr/>
                </a:pPr>
                <a:r>
                  <a:rPr lang="en-US" sz="1300" b="1" dirty="0">
                    <a:latin typeface="Arial" charset="0"/>
                    <a:cs typeface="+mn-cs"/>
                  </a:rPr>
                  <a:t>Section</a:t>
                </a:r>
              </a:p>
            </p:txBody>
          </p:sp>
          <p:sp>
            <p:nvSpPr>
              <p:cNvPr id="15374" name="Line 14"/>
              <p:cNvSpPr>
                <a:spLocks noChangeShapeType="1"/>
              </p:cNvSpPr>
              <p:nvPr/>
            </p:nvSpPr>
            <p:spPr bwMode="auto">
              <a:xfrm flipH="1">
                <a:off x="3546475" y="2133600"/>
                <a:ext cx="995363" cy="0"/>
              </a:xfrm>
              <a:prstGeom prst="line">
                <a:avLst/>
              </a:prstGeom>
              <a:noFill/>
              <a:ln w="22225">
                <a:solidFill>
                  <a:srgbClr val="25387D"/>
                </a:solidFill>
                <a:round/>
                <a:headEnd/>
                <a:tailEnd/>
              </a:ln>
            </p:spPr>
            <p:txBody>
              <a:bodyPr wrap="none" anchor="ctr"/>
              <a:lstStyle/>
              <a:p>
                <a:endParaRPr lang="en-US"/>
              </a:p>
            </p:txBody>
          </p:sp>
          <p:sp>
            <p:nvSpPr>
              <p:cNvPr id="15375" name="Line 15"/>
              <p:cNvSpPr>
                <a:spLocks noChangeShapeType="1"/>
              </p:cNvSpPr>
              <p:nvPr/>
            </p:nvSpPr>
            <p:spPr bwMode="auto">
              <a:xfrm flipH="1">
                <a:off x="3546475" y="3276600"/>
                <a:ext cx="1071563" cy="0"/>
              </a:xfrm>
              <a:prstGeom prst="line">
                <a:avLst/>
              </a:prstGeom>
              <a:noFill/>
              <a:ln w="22225">
                <a:solidFill>
                  <a:srgbClr val="25387D"/>
                </a:solidFill>
                <a:round/>
                <a:headEnd/>
                <a:tailEnd/>
              </a:ln>
            </p:spPr>
            <p:txBody>
              <a:bodyPr wrap="none" anchor="ctr"/>
              <a:lstStyle/>
              <a:p>
                <a:endParaRPr lang="en-US"/>
              </a:p>
            </p:txBody>
          </p:sp>
          <p:sp>
            <p:nvSpPr>
              <p:cNvPr id="192528" name="AutoShape 16"/>
              <p:cNvSpPr>
                <a:spLocks noChangeArrowheads="1"/>
              </p:cNvSpPr>
              <p:nvPr/>
            </p:nvSpPr>
            <p:spPr bwMode="auto">
              <a:xfrm>
                <a:off x="3910013" y="2971630"/>
                <a:ext cx="1676400" cy="533349"/>
              </a:xfrm>
              <a:prstGeom prst="cube">
                <a:avLst>
                  <a:gd name="adj" fmla="val 8333"/>
                </a:avLst>
              </a:prstGeom>
              <a:solidFill>
                <a:schemeClr val="bg1"/>
              </a:solidFill>
              <a:ln w="9525">
                <a:solidFill>
                  <a:srgbClr val="25387D"/>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defRPr/>
                </a:pPr>
                <a:r>
                  <a:rPr lang="en-US" sz="1300" b="1" dirty="0">
                    <a:latin typeface="Arial" charset="0"/>
                    <a:cs typeface="+mn-cs"/>
                  </a:rPr>
                  <a:t>Liaison</a:t>
                </a:r>
              </a:p>
              <a:p>
                <a:pPr algn="ctr">
                  <a:lnSpc>
                    <a:spcPct val="85000"/>
                  </a:lnSpc>
                  <a:defRPr/>
                </a:pPr>
                <a:r>
                  <a:rPr lang="en-US" sz="1300" b="1" dirty="0">
                    <a:latin typeface="Arial" charset="0"/>
                    <a:cs typeface="+mn-cs"/>
                  </a:rPr>
                  <a:t>Officer</a:t>
                </a:r>
              </a:p>
            </p:txBody>
          </p:sp>
          <p:sp>
            <p:nvSpPr>
              <p:cNvPr id="192529" name="AutoShape 17"/>
              <p:cNvSpPr>
                <a:spLocks noChangeArrowheads="1"/>
              </p:cNvSpPr>
              <p:nvPr/>
            </p:nvSpPr>
            <p:spPr bwMode="auto">
              <a:xfrm>
                <a:off x="3910013" y="2395423"/>
                <a:ext cx="1676400" cy="533349"/>
              </a:xfrm>
              <a:prstGeom prst="cube">
                <a:avLst>
                  <a:gd name="adj" fmla="val 11014"/>
                </a:avLst>
              </a:prstGeom>
              <a:solidFill>
                <a:schemeClr val="bg1"/>
              </a:solidFill>
              <a:ln w="9525">
                <a:solidFill>
                  <a:srgbClr val="25387D"/>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defRPr/>
                </a:pPr>
                <a:r>
                  <a:rPr lang="en-US" sz="1300" b="1" dirty="0">
                    <a:latin typeface="Arial" charset="0"/>
                    <a:cs typeface="+mn-cs"/>
                  </a:rPr>
                  <a:t>Safety</a:t>
                </a:r>
              </a:p>
              <a:p>
                <a:pPr algn="ctr">
                  <a:lnSpc>
                    <a:spcPct val="85000"/>
                  </a:lnSpc>
                  <a:defRPr/>
                </a:pPr>
                <a:r>
                  <a:rPr lang="en-US" sz="1300" b="1" dirty="0">
                    <a:latin typeface="Arial" charset="0"/>
                    <a:cs typeface="+mn-cs"/>
                  </a:rPr>
                  <a:t>Officer</a:t>
                </a:r>
              </a:p>
            </p:txBody>
          </p:sp>
          <p:sp>
            <p:nvSpPr>
              <p:cNvPr id="192530" name="AutoShape 18"/>
              <p:cNvSpPr>
                <a:spLocks noChangeArrowheads="1"/>
              </p:cNvSpPr>
              <p:nvPr/>
            </p:nvSpPr>
            <p:spPr bwMode="auto">
              <a:xfrm>
                <a:off x="3910013" y="1828738"/>
                <a:ext cx="1676400" cy="533349"/>
              </a:xfrm>
              <a:prstGeom prst="cube">
                <a:avLst>
                  <a:gd name="adj" fmla="val 11310"/>
                </a:avLst>
              </a:prstGeom>
              <a:solidFill>
                <a:schemeClr val="bg1"/>
              </a:solidFill>
              <a:ln w="9525">
                <a:solidFill>
                  <a:srgbClr val="25387D"/>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defRPr/>
                </a:pPr>
                <a:r>
                  <a:rPr lang="en-US" sz="1300" b="1" dirty="0">
                    <a:latin typeface="Arial" charset="0"/>
                    <a:cs typeface="+mn-cs"/>
                  </a:rPr>
                  <a:t>Public Information</a:t>
                </a:r>
              </a:p>
              <a:p>
                <a:pPr algn="ctr">
                  <a:lnSpc>
                    <a:spcPct val="85000"/>
                  </a:lnSpc>
                  <a:defRPr/>
                </a:pPr>
                <a:r>
                  <a:rPr lang="en-US" sz="1300" b="1" dirty="0">
                    <a:latin typeface="Arial" charset="0"/>
                    <a:cs typeface="+mn-cs"/>
                  </a:rPr>
                  <a:t>Officer</a:t>
                </a:r>
              </a:p>
            </p:txBody>
          </p:sp>
          <p:sp>
            <p:nvSpPr>
              <p:cNvPr id="15379" name="Text Box 21"/>
              <p:cNvSpPr txBox="1">
                <a:spLocks noChangeArrowheads="1"/>
              </p:cNvSpPr>
              <p:nvPr/>
            </p:nvSpPr>
            <p:spPr bwMode="auto">
              <a:xfrm>
                <a:off x="6858000" y="3587750"/>
                <a:ext cx="2286000" cy="1569660"/>
              </a:xfrm>
              <a:prstGeom prst="rect">
                <a:avLst/>
              </a:prstGeom>
              <a:noFill/>
              <a:ln w="9525">
                <a:noFill/>
                <a:miter lim="800000"/>
                <a:headEnd/>
                <a:tailEnd/>
              </a:ln>
            </p:spPr>
            <p:txBody>
              <a:bodyPr>
                <a:spAutoFit/>
              </a:bodyPr>
              <a:lstStyle/>
              <a:p>
                <a:r>
                  <a:rPr lang="en-US" sz="2000" b="1">
                    <a:solidFill>
                      <a:srgbClr val="CC0000"/>
                    </a:solidFill>
                    <a:latin typeface="Arial" charset="0"/>
                  </a:rPr>
                  <a:t>General Staff: </a:t>
                </a:r>
                <a:r>
                  <a:rPr lang="en-US" sz="2000" b="1">
                    <a:solidFill>
                      <a:srgbClr val="25387D"/>
                    </a:solidFill>
                    <a:latin typeface="Arial" charset="0"/>
                  </a:rPr>
                  <a:t>Delegated functional responsibilities. </a:t>
                </a:r>
              </a:p>
              <a:p>
                <a:endParaRPr lang="en-US" sz="1600" b="1">
                  <a:solidFill>
                    <a:srgbClr val="25387D"/>
                  </a:solidFill>
                  <a:latin typeface="Arial" charset="0"/>
                </a:endParaRPr>
              </a:p>
            </p:txBody>
          </p:sp>
          <p:cxnSp>
            <p:nvCxnSpPr>
              <p:cNvPr id="15380" name="AutoShape 22"/>
              <p:cNvCxnSpPr>
                <a:cxnSpLocks noChangeShapeType="1"/>
              </p:cNvCxnSpPr>
              <p:nvPr/>
            </p:nvCxnSpPr>
            <p:spPr bwMode="auto">
              <a:xfrm rot="-5400000">
                <a:off x="3530600" y="1409700"/>
                <a:ext cx="44450" cy="5149850"/>
              </a:xfrm>
              <a:prstGeom prst="bentConnector3">
                <a:avLst>
                  <a:gd name="adj1" fmla="val 614287"/>
                </a:avLst>
              </a:prstGeom>
              <a:noFill/>
              <a:ln w="22225">
                <a:solidFill>
                  <a:srgbClr val="25387D"/>
                </a:solidFill>
                <a:miter lim="800000"/>
                <a:headEnd/>
                <a:tailEnd/>
              </a:ln>
            </p:spPr>
          </p:cxnSp>
          <p:sp>
            <p:nvSpPr>
              <p:cNvPr id="192535" name="AutoShape 23"/>
              <p:cNvSpPr>
                <a:spLocks noChangeArrowheads="1"/>
              </p:cNvSpPr>
              <p:nvPr/>
            </p:nvSpPr>
            <p:spPr bwMode="gray">
              <a:xfrm>
                <a:off x="546100" y="3885943"/>
                <a:ext cx="1371600" cy="533349"/>
              </a:xfrm>
              <a:prstGeom prst="cube">
                <a:avLst>
                  <a:gd name="adj" fmla="val 8333"/>
                </a:avLst>
              </a:prstGeom>
              <a:solidFill>
                <a:schemeClr val="bg1"/>
              </a:solidFill>
              <a:ln w="9525">
                <a:solidFill>
                  <a:srgbClr val="25387D"/>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defRPr/>
                </a:pPr>
                <a:r>
                  <a:rPr lang="en-US" sz="1300" b="1" dirty="0">
                    <a:latin typeface="Arial" charset="0"/>
                    <a:cs typeface="+mn-cs"/>
                  </a:rPr>
                  <a:t>Operations</a:t>
                </a:r>
              </a:p>
              <a:p>
                <a:pPr algn="ctr">
                  <a:lnSpc>
                    <a:spcPct val="85000"/>
                  </a:lnSpc>
                  <a:defRPr/>
                </a:pPr>
                <a:r>
                  <a:rPr lang="en-US" sz="1300" b="1" dirty="0">
                    <a:latin typeface="Arial" charset="0"/>
                    <a:cs typeface="+mn-cs"/>
                  </a:rPr>
                  <a:t>Section</a:t>
                </a:r>
              </a:p>
            </p:txBody>
          </p:sp>
          <p:sp>
            <p:nvSpPr>
              <p:cNvPr id="192536" name="AutoShape 24"/>
              <p:cNvSpPr>
                <a:spLocks noChangeArrowheads="1"/>
              </p:cNvSpPr>
              <p:nvPr/>
            </p:nvSpPr>
            <p:spPr bwMode="gray">
              <a:xfrm>
                <a:off x="5270500" y="3885943"/>
                <a:ext cx="1371600" cy="533349"/>
              </a:xfrm>
              <a:prstGeom prst="cube">
                <a:avLst>
                  <a:gd name="adj" fmla="val 8333"/>
                </a:avLst>
              </a:prstGeom>
              <a:solidFill>
                <a:schemeClr val="bg1"/>
              </a:solidFill>
              <a:ln w="9525">
                <a:solidFill>
                  <a:srgbClr val="25387D"/>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defRPr/>
                </a:pPr>
                <a:r>
                  <a:rPr lang="en-US" sz="1300" b="1" dirty="0">
                    <a:latin typeface="Arial" charset="0"/>
                    <a:cs typeface="+mn-cs"/>
                  </a:rPr>
                  <a:t>Finance/Admin</a:t>
                </a:r>
              </a:p>
              <a:p>
                <a:pPr algn="ctr">
                  <a:lnSpc>
                    <a:spcPct val="85000"/>
                  </a:lnSpc>
                  <a:defRPr/>
                </a:pPr>
                <a:r>
                  <a:rPr lang="en-US" sz="1300" b="1" dirty="0">
                    <a:latin typeface="Arial" charset="0"/>
                    <a:cs typeface="+mn-cs"/>
                  </a:rPr>
                  <a:t>Section</a:t>
                </a:r>
              </a:p>
            </p:txBody>
          </p:sp>
          <p:sp>
            <p:nvSpPr>
              <p:cNvPr id="192531" name="AutoShape 19"/>
              <p:cNvSpPr>
                <a:spLocks noChangeArrowheads="1"/>
              </p:cNvSpPr>
              <p:nvPr/>
            </p:nvSpPr>
            <p:spPr bwMode="auto">
              <a:xfrm>
                <a:off x="2703513" y="1181100"/>
                <a:ext cx="1676400" cy="533349"/>
              </a:xfrm>
              <a:prstGeom prst="cube">
                <a:avLst>
                  <a:gd name="adj" fmla="val 8333"/>
                </a:avLst>
              </a:prstGeom>
              <a:solidFill>
                <a:srgbClr val="000066"/>
              </a:solidFill>
              <a:ln w="9525">
                <a:solidFill>
                  <a:srgbClr val="25387D"/>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defRPr/>
                </a:pPr>
                <a:r>
                  <a:rPr lang="en-US" sz="1300" b="1" dirty="0">
                    <a:latin typeface="Arial" charset="0"/>
                    <a:cs typeface="+mn-cs"/>
                  </a:rPr>
                  <a:t>Incident</a:t>
                </a:r>
              </a:p>
              <a:p>
                <a:pPr algn="ctr">
                  <a:lnSpc>
                    <a:spcPct val="85000"/>
                  </a:lnSpc>
                  <a:defRPr/>
                </a:pPr>
                <a:r>
                  <a:rPr lang="en-US" sz="1300" b="1" dirty="0">
                    <a:latin typeface="Arial" charset="0"/>
                    <a:cs typeface="+mn-cs"/>
                  </a:rPr>
                  <a:t>Command</a:t>
                </a:r>
              </a:p>
            </p:txBody>
          </p:sp>
        </p:grpSp>
      </p:grpSp>
      <p:sp>
        <p:nvSpPr>
          <p:cNvPr id="24" name="AutoShape 19"/>
          <p:cNvSpPr>
            <a:spLocks noChangeArrowheads="1"/>
          </p:cNvSpPr>
          <p:nvPr/>
        </p:nvSpPr>
        <p:spPr bwMode="auto">
          <a:xfrm>
            <a:off x="5029200" y="1600200"/>
            <a:ext cx="1676400" cy="533400"/>
          </a:xfrm>
          <a:prstGeom prst="cube">
            <a:avLst>
              <a:gd name="adj" fmla="val 8333"/>
            </a:avLst>
          </a:prstGeom>
          <a:solidFill>
            <a:srgbClr val="000066"/>
          </a:solidFill>
          <a:ln w="9525">
            <a:solidFill>
              <a:srgbClr val="25387D"/>
            </a:solidFill>
            <a:miter lim="800000"/>
            <a:headEnd/>
            <a:tailEnd/>
          </a:ln>
          <a:effectLst>
            <a:outerShdw dist="35921" dir="2700000" algn="ctr" rotWithShape="0">
              <a:srgbClr val="18314A">
                <a:alpha val="50000"/>
              </a:srgbClr>
            </a:outerShdw>
          </a:effectLst>
        </p:spPr>
        <p:txBody>
          <a:bodyPr wrap="none" bIns="18288" anchor="ctr"/>
          <a:lstStyle/>
          <a:p>
            <a:pPr algn="ctr">
              <a:lnSpc>
                <a:spcPct val="85000"/>
              </a:lnSpc>
              <a:defRPr/>
            </a:pPr>
            <a:r>
              <a:rPr lang="en-US" sz="1300" b="1" dirty="0" smtClean="0">
                <a:latin typeface="Arial" charset="0"/>
              </a:rPr>
              <a:t>EOC</a:t>
            </a:r>
            <a:endParaRPr lang="en-US" sz="1300" b="1" dirty="0">
              <a:latin typeface="Arial" charset="0"/>
              <a:cs typeface="+mn-cs"/>
            </a:endParaRPr>
          </a:p>
        </p:txBody>
      </p:sp>
    </p:spTree>
  </p:cSld>
  <p:clrMapOvr>
    <a:masterClrMapping/>
  </p:clrMapOvr>
  <p:transition>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2415</TotalTime>
  <Words>1588</Words>
  <Application>Microsoft Office PowerPoint</Application>
  <PresentationFormat>On-screen Show (4:3)</PresentationFormat>
  <Paragraphs>533</Paragraphs>
  <Slides>62</Slides>
  <Notes>62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1" baseType="lpstr">
      <vt:lpstr>Gulim</vt:lpstr>
      <vt:lpstr>Arial</vt:lpstr>
      <vt:lpstr>Calibri</vt:lpstr>
      <vt:lpstr>Constantia</vt:lpstr>
      <vt:lpstr>Tahoma</vt:lpstr>
      <vt:lpstr>Times New Roman</vt:lpstr>
      <vt:lpstr>Wingdings 2</vt:lpstr>
      <vt:lpstr>Paper</vt:lpstr>
      <vt:lpstr>Photo Editor Photo</vt:lpstr>
      <vt:lpstr>PowerPoint Presentation</vt:lpstr>
      <vt:lpstr>Terminal Objective</vt:lpstr>
      <vt:lpstr>Instructor &amp; Participant Introductions</vt:lpstr>
      <vt:lpstr>Enabling Objectives </vt:lpstr>
      <vt:lpstr>   LOCAL EMERGENCY MANAGEMENT PROGRAMS </vt:lpstr>
      <vt:lpstr>NPP Emphasizes Partnerships</vt:lpstr>
      <vt:lpstr>Objective</vt:lpstr>
      <vt:lpstr>ICS Review - Incident Commander </vt:lpstr>
      <vt:lpstr>ICS Review -Expanding the Organization</vt:lpstr>
      <vt:lpstr>ICS Review - Unified Command</vt:lpstr>
      <vt:lpstr>EOC Purpose</vt:lpstr>
      <vt:lpstr>Emergency Operations Center</vt:lpstr>
      <vt:lpstr>Events that call for EOC</vt:lpstr>
      <vt:lpstr>Duties of EOC</vt:lpstr>
      <vt:lpstr>PowerPoint Presentation</vt:lpstr>
      <vt:lpstr>EOC staff</vt:lpstr>
      <vt:lpstr>Key Players at the EOC</vt:lpstr>
      <vt:lpstr>The Policy Group </vt:lpstr>
      <vt:lpstr>Delegation of Authority            obj 1</vt:lpstr>
      <vt:lpstr>Objective 2 </vt:lpstr>
      <vt:lpstr>Triggers for activation</vt:lpstr>
      <vt:lpstr>Incident Typing</vt:lpstr>
      <vt:lpstr>Type 5 incident</vt:lpstr>
      <vt:lpstr>Type 4 incident</vt:lpstr>
      <vt:lpstr>Type 3 Incident</vt:lpstr>
      <vt:lpstr>Type 2 Incident</vt:lpstr>
      <vt:lpstr>Type 1 Incident</vt:lpstr>
      <vt:lpstr>EOC  Activation Levels</vt:lpstr>
      <vt:lpstr>EOC  Activation Levels                     obj 2</vt:lpstr>
      <vt:lpstr>Objective 3 </vt:lpstr>
      <vt:lpstr>EOC Structure</vt:lpstr>
      <vt:lpstr>Positions - On scene          EOC </vt:lpstr>
      <vt:lpstr>EOC Manager</vt:lpstr>
      <vt:lpstr>EOC responsibility</vt:lpstr>
      <vt:lpstr>Planning meetings</vt:lpstr>
      <vt:lpstr>Resources</vt:lpstr>
      <vt:lpstr>Accessing &amp; Ordering Resources</vt:lpstr>
      <vt:lpstr>EOC Public Information Officer</vt:lpstr>
      <vt:lpstr>Joint Information Center</vt:lpstr>
      <vt:lpstr>EOC Liaison Officer</vt:lpstr>
      <vt:lpstr>EOC Safety Officer</vt:lpstr>
      <vt:lpstr>Operations Section</vt:lpstr>
      <vt:lpstr>Planning Section</vt:lpstr>
      <vt:lpstr>Logistics Section</vt:lpstr>
      <vt:lpstr>Finance/Administration Section</vt:lpstr>
      <vt:lpstr>Incident Action Plan</vt:lpstr>
      <vt:lpstr>ICS Forms                                      </vt:lpstr>
      <vt:lpstr>  214 Activity Log       ME 209 SitRep</vt:lpstr>
      <vt:lpstr>205 Com Plan          ME 205A Com Roster</vt:lpstr>
      <vt:lpstr>MEMA Forms                            Link</vt:lpstr>
      <vt:lpstr>County Resources</vt:lpstr>
      <vt:lpstr>WebEOC</vt:lpstr>
      <vt:lpstr>MEMA Resources</vt:lpstr>
      <vt:lpstr>Portable/Mobile EOC’s </vt:lpstr>
      <vt:lpstr>Examples</vt:lpstr>
      <vt:lpstr>Closet </vt:lpstr>
      <vt:lpstr>Trucks/Trailers</vt:lpstr>
      <vt:lpstr>Position Identification             obj 3</vt:lpstr>
      <vt:lpstr>Objective 4 </vt:lpstr>
      <vt:lpstr>Additional Resources</vt:lpstr>
      <vt:lpstr>MEMA</vt:lpstr>
      <vt:lpstr>FINAL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EOC Management</dc:title>
  <dc:creator>Ray</dc:creator>
  <cp:lastModifiedBy>Dale Rowley</cp:lastModifiedBy>
  <cp:revision>238</cp:revision>
  <dcterms:created xsi:type="dcterms:W3CDTF">2011-03-11T19:40:58Z</dcterms:created>
  <dcterms:modified xsi:type="dcterms:W3CDTF">2015-12-29T15:22:56Z</dcterms:modified>
</cp:coreProperties>
</file>